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77" r:id="rId3"/>
    <p:sldId id="278" r:id="rId4"/>
    <p:sldId id="279" r:id="rId5"/>
    <p:sldId id="280" r:id="rId6"/>
    <p:sldId id="281" r:id="rId7"/>
    <p:sldId id="282" r:id="rId8"/>
    <p:sldId id="283"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84" r:id="rId30"/>
    <p:sldId id="285" r:id="rId31"/>
    <p:sldId id="286" r:id="rId32"/>
    <p:sldId id="287" r:id="rId33"/>
    <p:sldId id="289" r:id="rId34"/>
    <p:sldId id="288" r:id="rId35"/>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8" d="100"/>
          <a:sy n="68" d="100"/>
        </p:scale>
        <p:origin x="-57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B3EFD1-6FC6-4A69-8C5B-B6575F14273E}"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pPr rtl="1"/>
          <a:endParaRPr lang="ar-JO"/>
        </a:p>
      </dgm:t>
    </dgm:pt>
    <dgm:pt modelId="{E496640B-2521-4CC1-B5FC-7F2CEA517131}">
      <dgm:prSet phldrT="[Text]"/>
      <dgm:spPr/>
      <dgm:t>
        <a:bodyPr/>
        <a:lstStyle/>
        <a:p>
          <a:pPr rtl="1"/>
          <a:r>
            <a:rPr lang="ar-JO" dirty="0" smtClean="0"/>
            <a:t>الاتصاف بالقيمة</a:t>
          </a:r>
          <a:endParaRPr lang="ar-JO" dirty="0"/>
        </a:p>
      </dgm:t>
    </dgm:pt>
    <dgm:pt modelId="{78A85EBE-0A05-4DB7-8F08-3442E07D0D33}" type="parTrans" cxnId="{FEDA3402-A90A-4B7F-8FFE-23BA0C9D2AF7}">
      <dgm:prSet/>
      <dgm:spPr/>
      <dgm:t>
        <a:bodyPr/>
        <a:lstStyle/>
        <a:p>
          <a:pPr rtl="1"/>
          <a:endParaRPr lang="ar-JO"/>
        </a:p>
      </dgm:t>
    </dgm:pt>
    <dgm:pt modelId="{0458A350-3868-43C1-A7F9-CB5782B95D0C}" type="sibTrans" cxnId="{FEDA3402-A90A-4B7F-8FFE-23BA0C9D2AF7}">
      <dgm:prSet/>
      <dgm:spPr/>
      <dgm:t>
        <a:bodyPr/>
        <a:lstStyle/>
        <a:p>
          <a:pPr rtl="1"/>
          <a:endParaRPr lang="ar-JO"/>
        </a:p>
      </dgm:t>
    </dgm:pt>
    <dgm:pt modelId="{C33CCF87-EDBC-4EB7-A8B4-2327AAFCE1ED}">
      <dgm:prSet phldrT="[Text]" phldr="1"/>
      <dgm:spPr/>
      <dgm:t>
        <a:bodyPr/>
        <a:lstStyle/>
        <a:p>
          <a:pPr rtl="1"/>
          <a:endParaRPr lang="ar-JO"/>
        </a:p>
      </dgm:t>
    </dgm:pt>
    <dgm:pt modelId="{41414DDB-E3A1-4C8D-BE47-74A270BB4EAA}" type="parTrans" cxnId="{B409B3D2-E7B3-4D4A-8773-79724FE3F12D}">
      <dgm:prSet/>
      <dgm:spPr/>
      <dgm:t>
        <a:bodyPr/>
        <a:lstStyle/>
        <a:p>
          <a:pPr rtl="1"/>
          <a:endParaRPr lang="ar-JO"/>
        </a:p>
      </dgm:t>
    </dgm:pt>
    <dgm:pt modelId="{BF429B48-0AC6-4BB8-9A9A-3188879DBF15}" type="sibTrans" cxnId="{B409B3D2-E7B3-4D4A-8773-79724FE3F12D}">
      <dgm:prSet/>
      <dgm:spPr/>
      <dgm:t>
        <a:bodyPr/>
        <a:lstStyle/>
        <a:p>
          <a:pPr rtl="1"/>
          <a:endParaRPr lang="ar-JO"/>
        </a:p>
      </dgm:t>
    </dgm:pt>
    <dgm:pt modelId="{5BA0E988-8A27-4E53-8ACC-163E67E8B0E8}">
      <dgm:prSet phldrT="[Text]"/>
      <dgm:spPr/>
      <dgm:t>
        <a:bodyPr/>
        <a:lstStyle/>
        <a:p>
          <a:pPr rtl="1"/>
          <a:r>
            <a:rPr lang="ar-JO" dirty="0" smtClean="0"/>
            <a:t>الاستجابة</a:t>
          </a:r>
          <a:endParaRPr lang="ar-JO" dirty="0"/>
        </a:p>
      </dgm:t>
    </dgm:pt>
    <dgm:pt modelId="{AB9C86CE-D9CE-4ABA-B1AA-BC6E341C1162}" type="parTrans" cxnId="{5EF6BCEA-0643-4146-BDC3-426A6B90482C}">
      <dgm:prSet/>
      <dgm:spPr/>
      <dgm:t>
        <a:bodyPr/>
        <a:lstStyle/>
        <a:p>
          <a:pPr rtl="1"/>
          <a:endParaRPr lang="ar-JO"/>
        </a:p>
      </dgm:t>
    </dgm:pt>
    <dgm:pt modelId="{C4517979-7830-4990-A229-6B7C28CF372A}" type="sibTrans" cxnId="{5EF6BCEA-0643-4146-BDC3-426A6B90482C}">
      <dgm:prSet/>
      <dgm:spPr/>
      <dgm:t>
        <a:bodyPr/>
        <a:lstStyle/>
        <a:p>
          <a:pPr rtl="1"/>
          <a:endParaRPr lang="ar-JO"/>
        </a:p>
      </dgm:t>
    </dgm:pt>
    <dgm:pt modelId="{EE9CBFED-0B58-44BB-AFA0-20F25025D398}">
      <dgm:prSet phldrT="[Text]" phldr="1"/>
      <dgm:spPr/>
      <dgm:t>
        <a:bodyPr/>
        <a:lstStyle/>
        <a:p>
          <a:pPr rtl="1"/>
          <a:endParaRPr lang="ar-JO"/>
        </a:p>
      </dgm:t>
    </dgm:pt>
    <dgm:pt modelId="{D010FE92-C977-4BA2-8398-EB859175C488}" type="parTrans" cxnId="{D9055904-6DD3-458A-AAF0-2496A79A9C52}">
      <dgm:prSet/>
      <dgm:spPr/>
      <dgm:t>
        <a:bodyPr/>
        <a:lstStyle/>
        <a:p>
          <a:pPr rtl="1"/>
          <a:endParaRPr lang="ar-JO"/>
        </a:p>
      </dgm:t>
    </dgm:pt>
    <dgm:pt modelId="{4A9D581F-7FD0-4D61-AE45-532F67B4FCE7}" type="sibTrans" cxnId="{D9055904-6DD3-458A-AAF0-2496A79A9C52}">
      <dgm:prSet/>
      <dgm:spPr/>
      <dgm:t>
        <a:bodyPr/>
        <a:lstStyle/>
        <a:p>
          <a:pPr rtl="1"/>
          <a:endParaRPr lang="ar-JO"/>
        </a:p>
      </dgm:t>
    </dgm:pt>
    <dgm:pt modelId="{69F258E8-BA66-47F3-AC58-5F493CA0C52E}">
      <dgm:prSet phldrT="[Text]"/>
      <dgm:spPr/>
      <dgm:t>
        <a:bodyPr/>
        <a:lstStyle/>
        <a:p>
          <a:pPr rtl="1"/>
          <a:r>
            <a:rPr lang="ar-JO" dirty="0" smtClean="0"/>
            <a:t>الاستقبال</a:t>
          </a:r>
          <a:endParaRPr lang="ar-JO" dirty="0"/>
        </a:p>
      </dgm:t>
    </dgm:pt>
    <dgm:pt modelId="{C68F3012-5B3B-4068-8FB2-C02739B69E00}" type="parTrans" cxnId="{97C3E089-3FC7-4BDE-9BD4-454887F1E35F}">
      <dgm:prSet/>
      <dgm:spPr/>
      <dgm:t>
        <a:bodyPr/>
        <a:lstStyle/>
        <a:p>
          <a:pPr rtl="1"/>
          <a:endParaRPr lang="ar-JO"/>
        </a:p>
      </dgm:t>
    </dgm:pt>
    <dgm:pt modelId="{7592297B-0740-467A-BFB1-A235D696D1CF}" type="sibTrans" cxnId="{97C3E089-3FC7-4BDE-9BD4-454887F1E35F}">
      <dgm:prSet/>
      <dgm:spPr/>
      <dgm:t>
        <a:bodyPr/>
        <a:lstStyle/>
        <a:p>
          <a:pPr rtl="1"/>
          <a:endParaRPr lang="ar-JO"/>
        </a:p>
      </dgm:t>
    </dgm:pt>
    <dgm:pt modelId="{0592238D-195C-4E2E-A4CF-A9B61C1E2FDA}">
      <dgm:prSet phldrT="[Text]" phldr="1"/>
      <dgm:spPr/>
      <dgm:t>
        <a:bodyPr/>
        <a:lstStyle/>
        <a:p>
          <a:pPr rtl="1"/>
          <a:endParaRPr lang="ar-JO"/>
        </a:p>
      </dgm:t>
    </dgm:pt>
    <dgm:pt modelId="{5060D6DD-BA34-4051-A5FB-53C94B30AAD4}" type="parTrans" cxnId="{CD772EBF-E348-41C1-886E-44A317FC153F}">
      <dgm:prSet/>
      <dgm:spPr/>
      <dgm:t>
        <a:bodyPr/>
        <a:lstStyle/>
        <a:p>
          <a:pPr rtl="1"/>
          <a:endParaRPr lang="ar-JO"/>
        </a:p>
      </dgm:t>
    </dgm:pt>
    <dgm:pt modelId="{E5E401DB-242B-4695-A801-68BF34AD8B47}" type="sibTrans" cxnId="{CD772EBF-E348-41C1-886E-44A317FC153F}">
      <dgm:prSet/>
      <dgm:spPr/>
      <dgm:t>
        <a:bodyPr/>
        <a:lstStyle/>
        <a:p>
          <a:pPr rtl="1"/>
          <a:endParaRPr lang="ar-JO"/>
        </a:p>
      </dgm:t>
    </dgm:pt>
    <dgm:pt modelId="{63F2AE61-BE8B-47A8-B3F0-EAF51B0FF12A}">
      <dgm:prSet/>
      <dgm:spPr/>
      <dgm:t>
        <a:bodyPr/>
        <a:lstStyle/>
        <a:p>
          <a:pPr rtl="1"/>
          <a:r>
            <a:rPr lang="ar-JO" dirty="0" smtClean="0"/>
            <a:t>التنظيم</a:t>
          </a:r>
          <a:endParaRPr lang="ar-JO" dirty="0"/>
        </a:p>
      </dgm:t>
    </dgm:pt>
    <dgm:pt modelId="{D7579330-11B4-4909-95C8-D8E2D8400E80}" type="parTrans" cxnId="{20052605-0FCE-4290-A516-04C0DDC28E11}">
      <dgm:prSet/>
      <dgm:spPr/>
      <dgm:t>
        <a:bodyPr/>
        <a:lstStyle/>
        <a:p>
          <a:pPr rtl="1"/>
          <a:endParaRPr lang="ar-JO"/>
        </a:p>
      </dgm:t>
    </dgm:pt>
    <dgm:pt modelId="{16B4F6E0-CE83-4AE3-AE22-42EAD3DBB4F9}" type="sibTrans" cxnId="{20052605-0FCE-4290-A516-04C0DDC28E11}">
      <dgm:prSet/>
      <dgm:spPr/>
      <dgm:t>
        <a:bodyPr/>
        <a:lstStyle/>
        <a:p>
          <a:pPr rtl="1"/>
          <a:endParaRPr lang="ar-JO"/>
        </a:p>
      </dgm:t>
    </dgm:pt>
    <dgm:pt modelId="{483B6FF0-0BD4-4FB6-B1FD-75E3995E5F5C}">
      <dgm:prSet/>
      <dgm:spPr/>
      <dgm:t>
        <a:bodyPr/>
        <a:lstStyle/>
        <a:p>
          <a:pPr rtl="1"/>
          <a:r>
            <a:rPr lang="ar-JO" dirty="0" smtClean="0"/>
            <a:t>تكوين القيم</a:t>
          </a:r>
          <a:endParaRPr lang="ar-JO" dirty="0"/>
        </a:p>
      </dgm:t>
    </dgm:pt>
    <dgm:pt modelId="{98A36867-312D-4F66-A420-7CBD77505004}" type="parTrans" cxnId="{A3773279-40E5-49F9-89AE-AB3B0EA5EB51}">
      <dgm:prSet/>
      <dgm:spPr/>
      <dgm:t>
        <a:bodyPr/>
        <a:lstStyle/>
        <a:p>
          <a:pPr rtl="1"/>
          <a:endParaRPr lang="ar-JO"/>
        </a:p>
      </dgm:t>
    </dgm:pt>
    <dgm:pt modelId="{799FD66B-AAAA-494A-A674-767788425547}" type="sibTrans" cxnId="{A3773279-40E5-49F9-89AE-AB3B0EA5EB51}">
      <dgm:prSet/>
      <dgm:spPr/>
      <dgm:t>
        <a:bodyPr/>
        <a:lstStyle/>
        <a:p>
          <a:pPr rtl="1"/>
          <a:endParaRPr lang="ar-JO"/>
        </a:p>
      </dgm:t>
    </dgm:pt>
    <dgm:pt modelId="{44F5465E-45B8-4F44-9EB0-8C5A281F5C0E}" type="pres">
      <dgm:prSet presAssocID="{96B3EFD1-6FC6-4A69-8C5B-B6575F14273E}" presName="rootnode" presStyleCnt="0">
        <dgm:presLayoutVars>
          <dgm:chMax/>
          <dgm:chPref/>
          <dgm:dir/>
          <dgm:animLvl val="lvl"/>
        </dgm:presLayoutVars>
      </dgm:prSet>
      <dgm:spPr/>
      <dgm:t>
        <a:bodyPr/>
        <a:lstStyle/>
        <a:p>
          <a:pPr rtl="1"/>
          <a:endParaRPr lang="ar-JO"/>
        </a:p>
      </dgm:t>
    </dgm:pt>
    <dgm:pt modelId="{85E8D8F4-4A12-4738-95F3-DE14C0EE568B}" type="pres">
      <dgm:prSet presAssocID="{E496640B-2521-4CC1-B5FC-7F2CEA517131}" presName="composite" presStyleCnt="0"/>
      <dgm:spPr/>
    </dgm:pt>
    <dgm:pt modelId="{58C75BCF-54AD-495B-B2EE-6E1C8BC5503A}" type="pres">
      <dgm:prSet presAssocID="{E496640B-2521-4CC1-B5FC-7F2CEA517131}" presName="bentUpArrow1" presStyleLbl="alignImgPlace1" presStyleIdx="0" presStyleCnt="4"/>
      <dgm:spPr/>
    </dgm:pt>
    <dgm:pt modelId="{AFE5EBFB-9F41-467A-BEF6-BF8A482778DC}" type="pres">
      <dgm:prSet presAssocID="{E496640B-2521-4CC1-B5FC-7F2CEA517131}" presName="ParentText" presStyleLbl="node1" presStyleIdx="0" presStyleCnt="5">
        <dgm:presLayoutVars>
          <dgm:chMax val="1"/>
          <dgm:chPref val="1"/>
          <dgm:bulletEnabled val="1"/>
        </dgm:presLayoutVars>
      </dgm:prSet>
      <dgm:spPr/>
      <dgm:t>
        <a:bodyPr/>
        <a:lstStyle/>
        <a:p>
          <a:pPr rtl="1"/>
          <a:endParaRPr lang="ar-JO"/>
        </a:p>
      </dgm:t>
    </dgm:pt>
    <dgm:pt modelId="{DD5014B6-2E80-4E18-8F93-00372AC8EEBC}" type="pres">
      <dgm:prSet presAssocID="{E496640B-2521-4CC1-B5FC-7F2CEA517131}" presName="ChildText" presStyleLbl="revTx" presStyleIdx="0" presStyleCnt="5">
        <dgm:presLayoutVars>
          <dgm:chMax val="0"/>
          <dgm:chPref val="0"/>
          <dgm:bulletEnabled val="1"/>
        </dgm:presLayoutVars>
      </dgm:prSet>
      <dgm:spPr/>
      <dgm:t>
        <a:bodyPr/>
        <a:lstStyle/>
        <a:p>
          <a:pPr rtl="1"/>
          <a:endParaRPr lang="ar-JO"/>
        </a:p>
      </dgm:t>
    </dgm:pt>
    <dgm:pt modelId="{F20C918A-11FB-45AD-A90C-BFE8200F1C67}" type="pres">
      <dgm:prSet presAssocID="{0458A350-3868-43C1-A7F9-CB5782B95D0C}" presName="sibTrans" presStyleCnt="0"/>
      <dgm:spPr/>
    </dgm:pt>
    <dgm:pt modelId="{8B68DD09-9808-4F6E-9402-5228C4D5B973}" type="pres">
      <dgm:prSet presAssocID="{63F2AE61-BE8B-47A8-B3F0-EAF51B0FF12A}" presName="composite" presStyleCnt="0"/>
      <dgm:spPr/>
    </dgm:pt>
    <dgm:pt modelId="{FDEAA59A-1E6B-43A0-8E27-405501A391E4}" type="pres">
      <dgm:prSet presAssocID="{63F2AE61-BE8B-47A8-B3F0-EAF51B0FF12A}" presName="bentUpArrow1" presStyleLbl="alignImgPlace1" presStyleIdx="1" presStyleCnt="4"/>
      <dgm:spPr/>
    </dgm:pt>
    <dgm:pt modelId="{1BBB6216-6572-4412-B573-A5EE22B148B5}" type="pres">
      <dgm:prSet presAssocID="{63F2AE61-BE8B-47A8-B3F0-EAF51B0FF12A}" presName="ParentText" presStyleLbl="node1" presStyleIdx="1" presStyleCnt="5">
        <dgm:presLayoutVars>
          <dgm:chMax val="1"/>
          <dgm:chPref val="1"/>
          <dgm:bulletEnabled val="1"/>
        </dgm:presLayoutVars>
      </dgm:prSet>
      <dgm:spPr/>
      <dgm:t>
        <a:bodyPr/>
        <a:lstStyle/>
        <a:p>
          <a:pPr rtl="1"/>
          <a:endParaRPr lang="ar-JO"/>
        </a:p>
      </dgm:t>
    </dgm:pt>
    <dgm:pt modelId="{8816871E-D298-487C-8A92-E59343388E40}" type="pres">
      <dgm:prSet presAssocID="{63F2AE61-BE8B-47A8-B3F0-EAF51B0FF12A}" presName="ChildText" presStyleLbl="revTx" presStyleIdx="1" presStyleCnt="5">
        <dgm:presLayoutVars>
          <dgm:chMax val="0"/>
          <dgm:chPref val="0"/>
          <dgm:bulletEnabled val="1"/>
        </dgm:presLayoutVars>
      </dgm:prSet>
      <dgm:spPr/>
    </dgm:pt>
    <dgm:pt modelId="{3B9ACA8C-15EB-41E2-AF09-077039B7899D}" type="pres">
      <dgm:prSet presAssocID="{16B4F6E0-CE83-4AE3-AE22-42EAD3DBB4F9}" presName="sibTrans" presStyleCnt="0"/>
      <dgm:spPr/>
    </dgm:pt>
    <dgm:pt modelId="{18B37C80-367D-49DB-A106-4F6FC67C166C}" type="pres">
      <dgm:prSet presAssocID="{483B6FF0-0BD4-4FB6-B1FD-75E3995E5F5C}" presName="composite" presStyleCnt="0"/>
      <dgm:spPr/>
    </dgm:pt>
    <dgm:pt modelId="{C1C6AFCF-B6EC-4E9C-84F4-31C24E874416}" type="pres">
      <dgm:prSet presAssocID="{483B6FF0-0BD4-4FB6-B1FD-75E3995E5F5C}" presName="bentUpArrow1" presStyleLbl="alignImgPlace1" presStyleIdx="2" presStyleCnt="4"/>
      <dgm:spPr/>
    </dgm:pt>
    <dgm:pt modelId="{07BEFE7F-F011-4C2A-937B-6A1D0E21FCDF}" type="pres">
      <dgm:prSet presAssocID="{483B6FF0-0BD4-4FB6-B1FD-75E3995E5F5C}" presName="ParentText" presStyleLbl="node1" presStyleIdx="2" presStyleCnt="5">
        <dgm:presLayoutVars>
          <dgm:chMax val="1"/>
          <dgm:chPref val="1"/>
          <dgm:bulletEnabled val="1"/>
        </dgm:presLayoutVars>
      </dgm:prSet>
      <dgm:spPr/>
      <dgm:t>
        <a:bodyPr/>
        <a:lstStyle/>
        <a:p>
          <a:pPr rtl="1"/>
          <a:endParaRPr lang="ar-JO"/>
        </a:p>
      </dgm:t>
    </dgm:pt>
    <dgm:pt modelId="{6D29E901-643A-41DB-901E-4A0E42948CD0}" type="pres">
      <dgm:prSet presAssocID="{483B6FF0-0BD4-4FB6-B1FD-75E3995E5F5C}" presName="ChildText" presStyleLbl="revTx" presStyleIdx="2" presStyleCnt="5">
        <dgm:presLayoutVars>
          <dgm:chMax val="0"/>
          <dgm:chPref val="0"/>
          <dgm:bulletEnabled val="1"/>
        </dgm:presLayoutVars>
      </dgm:prSet>
      <dgm:spPr/>
    </dgm:pt>
    <dgm:pt modelId="{678FA73E-2765-43A1-B394-AF2A93B5DFD7}" type="pres">
      <dgm:prSet presAssocID="{799FD66B-AAAA-494A-A674-767788425547}" presName="sibTrans" presStyleCnt="0"/>
      <dgm:spPr/>
    </dgm:pt>
    <dgm:pt modelId="{6235A21F-02C2-47CE-B5E7-4EA7B1FE0F22}" type="pres">
      <dgm:prSet presAssocID="{5BA0E988-8A27-4E53-8ACC-163E67E8B0E8}" presName="composite" presStyleCnt="0"/>
      <dgm:spPr/>
    </dgm:pt>
    <dgm:pt modelId="{B98DDB04-68BD-46E1-8271-59BAEA688BEC}" type="pres">
      <dgm:prSet presAssocID="{5BA0E988-8A27-4E53-8ACC-163E67E8B0E8}" presName="bentUpArrow1" presStyleLbl="alignImgPlace1" presStyleIdx="3" presStyleCnt="4"/>
      <dgm:spPr/>
    </dgm:pt>
    <dgm:pt modelId="{CDF2CA42-D238-4372-A086-66E9D82D9761}" type="pres">
      <dgm:prSet presAssocID="{5BA0E988-8A27-4E53-8ACC-163E67E8B0E8}" presName="ParentText" presStyleLbl="node1" presStyleIdx="3" presStyleCnt="5">
        <dgm:presLayoutVars>
          <dgm:chMax val="1"/>
          <dgm:chPref val="1"/>
          <dgm:bulletEnabled val="1"/>
        </dgm:presLayoutVars>
      </dgm:prSet>
      <dgm:spPr/>
      <dgm:t>
        <a:bodyPr/>
        <a:lstStyle/>
        <a:p>
          <a:pPr rtl="1"/>
          <a:endParaRPr lang="ar-JO"/>
        </a:p>
      </dgm:t>
    </dgm:pt>
    <dgm:pt modelId="{7DDF257C-1C54-4ADB-9DB6-1405B7644D57}" type="pres">
      <dgm:prSet presAssocID="{5BA0E988-8A27-4E53-8ACC-163E67E8B0E8}" presName="ChildText" presStyleLbl="revTx" presStyleIdx="3" presStyleCnt="5">
        <dgm:presLayoutVars>
          <dgm:chMax val="0"/>
          <dgm:chPref val="0"/>
          <dgm:bulletEnabled val="1"/>
        </dgm:presLayoutVars>
      </dgm:prSet>
      <dgm:spPr/>
      <dgm:t>
        <a:bodyPr/>
        <a:lstStyle/>
        <a:p>
          <a:pPr rtl="1"/>
          <a:endParaRPr lang="ar-JO"/>
        </a:p>
      </dgm:t>
    </dgm:pt>
    <dgm:pt modelId="{5CDC89D9-B67C-4E14-9B71-0909D1EBD332}" type="pres">
      <dgm:prSet presAssocID="{C4517979-7830-4990-A229-6B7C28CF372A}" presName="sibTrans" presStyleCnt="0"/>
      <dgm:spPr/>
    </dgm:pt>
    <dgm:pt modelId="{99554374-C507-44BF-9390-9BB453EC8259}" type="pres">
      <dgm:prSet presAssocID="{69F258E8-BA66-47F3-AC58-5F493CA0C52E}" presName="composite" presStyleCnt="0"/>
      <dgm:spPr/>
    </dgm:pt>
    <dgm:pt modelId="{B8948479-DFBE-46C2-BEE5-E775765AD4C5}" type="pres">
      <dgm:prSet presAssocID="{69F258E8-BA66-47F3-AC58-5F493CA0C52E}" presName="ParentText" presStyleLbl="node1" presStyleIdx="4" presStyleCnt="5">
        <dgm:presLayoutVars>
          <dgm:chMax val="1"/>
          <dgm:chPref val="1"/>
          <dgm:bulletEnabled val="1"/>
        </dgm:presLayoutVars>
      </dgm:prSet>
      <dgm:spPr/>
      <dgm:t>
        <a:bodyPr/>
        <a:lstStyle/>
        <a:p>
          <a:pPr rtl="1"/>
          <a:endParaRPr lang="ar-JO"/>
        </a:p>
      </dgm:t>
    </dgm:pt>
    <dgm:pt modelId="{A1A13663-C739-4A88-96F9-E4DF1B21EA10}" type="pres">
      <dgm:prSet presAssocID="{69F258E8-BA66-47F3-AC58-5F493CA0C52E}" presName="FinalChildText" presStyleLbl="revTx" presStyleIdx="4" presStyleCnt="5">
        <dgm:presLayoutVars>
          <dgm:chMax val="0"/>
          <dgm:chPref val="0"/>
          <dgm:bulletEnabled val="1"/>
        </dgm:presLayoutVars>
      </dgm:prSet>
      <dgm:spPr/>
      <dgm:t>
        <a:bodyPr/>
        <a:lstStyle/>
        <a:p>
          <a:pPr rtl="1"/>
          <a:endParaRPr lang="ar-JO"/>
        </a:p>
      </dgm:t>
    </dgm:pt>
  </dgm:ptLst>
  <dgm:cxnLst>
    <dgm:cxn modelId="{F4D80332-E5D4-4325-96A0-B2A473502F8B}" type="presOf" srcId="{63F2AE61-BE8B-47A8-B3F0-EAF51B0FF12A}" destId="{1BBB6216-6572-4412-B573-A5EE22B148B5}" srcOrd="0" destOrd="0" presId="urn:microsoft.com/office/officeart/2005/8/layout/StepDownProcess"/>
    <dgm:cxn modelId="{A3773279-40E5-49F9-89AE-AB3B0EA5EB51}" srcId="{96B3EFD1-6FC6-4A69-8C5B-B6575F14273E}" destId="{483B6FF0-0BD4-4FB6-B1FD-75E3995E5F5C}" srcOrd="2" destOrd="0" parTransId="{98A36867-312D-4F66-A420-7CBD77505004}" sibTransId="{799FD66B-AAAA-494A-A674-767788425547}"/>
    <dgm:cxn modelId="{20052605-0FCE-4290-A516-04C0DDC28E11}" srcId="{96B3EFD1-6FC6-4A69-8C5B-B6575F14273E}" destId="{63F2AE61-BE8B-47A8-B3F0-EAF51B0FF12A}" srcOrd="1" destOrd="0" parTransId="{D7579330-11B4-4909-95C8-D8E2D8400E80}" sibTransId="{16B4F6E0-CE83-4AE3-AE22-42EAD3DBB4F9}"/>
    <dgm:cxn modelId="{90968118-484F-4BA6-932A-8EBFECBD0B2F}" type="presOf" srcId="{483B6FF0-0BD4-4FB6-B1FD-75E3995E5F5C}" destId="{07BEFE7F-F011-4C2A-937B-6A1D0E21FCDF}" srcOrd="0" destOrd="0" presId="urn:microsoft.com/office/officeart/2005/8/layout/StepDownProcess"/>
    <dgm:cxn modelId="{CD772EBF-E348-41C1-886E-44A317FC153F}" srcId="{69F258E8-BA66-47F3-AC58-5F493CA0C52E}" destId="{0592238D-195C-4E2E-A4CF-A9B61C1E2FDA}" srcOrd="0" destOrd="0" parTransId="{5060D6DD-BA34-4051-A5FB-53C94B30AAD4}" sibTransId="{E5E401DB-242B-4695-A801-68BF34AD8B47}"/>
    <dgm:cxn modelId="{66F7ADED-7998-493B-8035-3FB8C199A4F1}" type="presOf" srcId="{69F258E8-BA66-47F3-AC58-5F493CA0C52E}" destId="{B8948479-DFBE-46C2-BEE5-E775765AD4C5}" srcOrd="0" destOrd="0" presId="urn:microsoft.com/office/officeart/2005/8/layout/StepDownProcess"/>
    <dgm:cxn modelId="{CB9F4C96-DEA5-4E81-AAA5-24FC9A7CA8A6}" type="presOf" srcId="{EE9CBFED-0B58-44BB-AFA0-20F25025D398}" destId="{7DDF257C-1C54-4ADB-9DB6-1405B7644D57}" srcOrd="0" destOrd="0" presId="urn:microsoft.com/office/officeart/2005/8/layout/StepDownProcess"/>
    <dgm:cxn modelId="{5EF6BCEA-0643-4146-BDC3-426A6B90482C}" srcId="{96B3EFD1-6FC6-4A69-8C5B-B6575F14273E}" destId="{5BA0E988-8A27-4E53-8ACC-163E67E8B0E8}" srcOrd="3" destOrd="0" parTransId="{AB9C86CE-D9CE-4ABA-B1AA-BC6E341C1162}" sibTransId="{C4517979-7830-4990-A229-6B7C28CF372A}"/>
    <dgm:cxn modelId="{D07269E3-7294-4C61-93D5-A67BB6AE22B8}" type="presOf" srcId="{C33CCF87-EDBC-4EB7-A8B4-2327AAFCE1ED}" destId="{DD5014B6-2E80-4E18-8F93-00372AC8EEBC}" srcOrd="0" destOrd="0" presId="urn:microsoft.com/office/officeart/2005/8/layout/StepDownProcess"/>
    <dgm:cxn modelId="{2AEE61F0-3AB0-45D1-BC4A-799D8CD1E3CA}" type="presOf" srcId="{E496640B-2521-4CC1-B5FC-7F2CEA517131}" destId="{AFE5EBFB-9F41-467A-BEF6-BF8A482778DC}" srcOrd="0" destOrd="0" presId="urn:microsoft.com/office/officeart/2005/8/layout/StepDownProcess"/>
    <dgm:cxn modelId="{97C3E089-3FC7-4BDE-9BD4-454887F1E35F}" srcId="{96B3EFD1-6FC6-4A69-8C5B-B6575F14273E}" destId="{69F258E8-BA66-47F3-AC58-5F493CA0C52E}" srcOrd="4" destOrd="0" parTransId="{C68F3012-5B3B-4068-8FB2-C02739B69E00}" sibTransId="{7592297B-0740-467A-BFB1-A235D696D1CF}"/>
    <dgm:cxn modelId="{7D01985B-9495-4DE7-8C8A-F1496DF2CA45}" type="presOf" srcId="{5BA0E988-8A27-4E53-8ACC-163E67E8B0E8}" destId="{CDF2CA42-D238-4372-A086-66E9D82D9761}" srcOrd="0" destOrd="0" presId="urn:microsoft.com/office/officeart/2005/8/layout/StepDownProcess"/>
    <dgm:cxn modelId="{FEDA3402-A90A-4B7F-8FFE-23BA0C9D2AF7}" srcId="{96B3EFD1-6FC6-4A69-8C5B-B6575F14273E}" destId="{E496640B-2521-4CC1-B5FC-7F2CEA517131}" srcOrd="0" destOrd="0" parTransId="{78A85EBE-0A05-4DB7-8F08-3442E07D0D33}" sibTransId="{0458A350-3868-43C1-A7F9-CB5782B95D0C}"/>
    <dgm:cxn modelId="{D9055904-6DD3-458A-AAF0-2496A79A9C52}" srcId="{5BA0E988-8A27-4E53-8ACC-163E67E8B0E8}" destId="{EE9CBFED-0B58-44BB-AFA0-20F25025D398}" srcOrd="0" destOrd="0" parTransId="{D010FE92-C977-4BA2-8398-EB859175C488}" sibTransId="{4A9D581F-7FD0-4D61-AE45-532F67B4FCE7}"/>
    <dgm:cxn modelId="{6F354D0F-5BA8-4CC6-AA3A-E8FA473B9177}" type="presOf" srcId="{0592238D-195C-4E2E-A4CF-A9B61C1E2FDA}" destId="{A1A13663-C739-4A88-96F9-E4DF1B21EA10}" srcOrd="0" destOrd="0" presId="urn:microsoft.com/office/officeart/2005/8/layout/StepDownProcess"/>
    <dgm:cxn modelId="{FFD6E68C-4EC7-4CEE-8C46-CC739836122D}" type="presOf" srcId="{96B3EFD1-6FC6-4A69-8C5B-B6575F14273E}" destId="{44F5465E-45B8-4F44-9EB0-8C5A281F5C0E}" srcOrd="0" destOrd="0" presId="urn:microsoft.com/office/officeart/2005/8/layout/StepDownProcess"/>
    <dgm:cxn modelId="{B409B3D2-E7B3-4D4A-8773-79724FE3F12D}" srcId="{E496640B-2521-4CC1-B5FC-7F2CEA517131}" destId="{C33CCF87-EDBC-4EB7-A8B4-2327AAFCE1ED}" srcOrd="0" destOrd="0" parTransId="{41414DDB-E3A1-4C8D-BE47-74A270BB4EAA}" sibTransId="{BF429B48-0AC6-4BB8-9A9A-3188879DBF15}"/>
    <dgm:cxn modelId="{F95EE692-4E96-467C-B55C-4AA69AF23DAB}" type="presParOf" srcId="{44F5465E-45B8-4F44-9EB0-8C5A281F5C0E}" destId="{85E8D8F4-4A12-4738-95F3-DE14C0EE568B}" srcOrd="0" destOrd="0" presId="urn:microsoft.com/office/officeart/2005/8/layout/StepDownProcess"/>
    <dgm:cxn modelId="{6C42F214-AEBB-418E-8257-6F2ACD7263A6}" type="presParOf" srcId="{85E8D8F4-4A12-4738-95F3-DE14C0EE568B}" destId="{58C75BCF-54AD-495B-B2EE-6E1C8BC5503A}" srcOrd="0" destOrd="0" presId="urn:microsoft.com/office/officeart/2005/8/layout/StepDownProcess"/>
    <dgm:cxn modelId="{CB6E420A-C0B5-4605-A889-269A274FD5D2}" type="presParOf" srcId="{85E8D8F4-4A12-4738-95F3-DE14C0EE568B}" destId="{AFE5EBFB-9F41-467A-BEF6-BF8A482778DC}" srcOrd="1" destOrd="0" presId="urn:microsoft.com/office/officeart/2005/8/layout/StepDownProcess"/>
    <dgm:cxn modelId="{9AB2234F-A8F2-43D3-B25F-D7FC8605BECE}" type="presParOf" srcId="{85E8D8F4-4A12-4738-95F3-DE14C0EE568B}" destId="{DD5014B6-2E80-4E18-8F93-00372AC8EEBC}" srcOrd="2" destOrd="0" presId="urn:microsoft.com/office/officeart/2005/8/layout/StepDownProcess"/>
    <dgm:cxn modelId="{6BE1E49B-E0F0-4D98-A82C-6A133248A38F}" type="presParOf" srcId="{44F5465E-45B8-4F44-9EB0-8C5A281F5C0E}" destId="{F20C918A-11FB-45AD-A90C-BFE8200F1C67}" srcOrd="1" destOrd="0" presId="urn:microsoft.com/office/officeart/2005/8/layout/StepDownProcess"/>
    <dgm:cxn modelId="{65527068-585F-4002-9FE5-299490C2DF22}" type="presParOf" srcId="{44F5465E-45B8-4F44-9EB0-8C5A281F5C0E}" destId="{8B68DD09-9808-4F6E-9402-5228C4D5B973}" srcOrd="2" destOrd="0" presId="urn:microsoft.com/office/officeart/2005/8/layout/StepDownProcess"/>
    <dgm:cxn modelId="{879EA63C-C19E-481B-994B-CCB4952B1259}" type="presParOf" srcId="{8B68DD09-9808-4F6E-9402-5228C4D5B973}" destId="{FDEAA59A-1E6B-43A0-8E27-405501A391E4}" srcOrd="0" destOrd="0" presId="urn:microsoft.com/office/officeart/2005/8/layout/StepDownProcess"/>
    <dgm:cxn modelId="{9C30BD28-BE8B-44E1-B25A-E1B9C660FF7D}" type="presParOf" srcId="{8B68DD09-9808-4F6E-9402-5228C4D5B973}" destId="{1BBB6216-6572-4412-B573-A5EE22B148B5}" srcOrd="1" destOrd="0" presId="urn:microsoft.com/office/officeart/2005/8/layout/StepDownProcess"/>
    <dgm:cxn modelId="{65EE83D1-99C1-4896-94A4-DC57176E3735}" type="presParOf" srcId="{8B68DD09-9808-4F6E-9402-5228C4D5B973}" destId="{8816871E-D298-487C-8A92-E59343388E40}" srcOrd="2" destOrd="0" presId="urn:microsoft.com/office/officeart/2005/8/layout/StepDownProcess"/>
    <dgm:cxn modelId="{39777B6F-60A5-4223-A752-A4946659ABF8}" type="presParOf" srcId="{44F5465E-45B8-4F44-9EB0-8C5A281F5C0E}" destId="{3B9ACA8C-15EB-41E2-AF09-077039B7899D}" srcOrd="3" destOrd="0" presId="urn:microsoft.com/office/officeart/2005/8/layout/StepDownProcess"/>
    <dgm:cxn modelId="{0F111404-F0C1-44F8-B27E-18B5169FAB7B}" type="presParOf" srcId="{44F5465E-45B8-4F44-9EB0-8C5A281F5C0E}" destId="{18B37C80-367D-49DB-A106-4F6FC67C166C}" srcOrd="4" destOrd="0" presId="urn:microsoft.com/office/officeart/2005/8/layout/StepDownProcess"/>
    <dgm:cxn modelId="{A641F1C4-A7B8-4AF8-8A97-CD1030329D06}" type="presParOf" srcId="{18B37C80-367D-49DB-A106-4F6FC67C166C}" destId="{C1C6AFCF-B6EC-4E9C-84F4-31C24E874416}" srcOrd="0" destOrd="0" presId="urn:microsoft.com/office/officeart/2005/8/layout/StepDownProcess"/>
    <dgm:cxn modelId="{0868FDDB-900E-4C30-8AED-C6502BAEF884}" type="presParOf" srcId="{18B37C80-367D-49DB-A106-4F6FC67C166C}" destId="{07BEFE7F-F011-4C2A-937B-6A1D0E21FCDF}" srcOrd="1" destOrd="0" presId="urn:microsoft.com/office/officeart/2005/8/layout/StepDownProcess"/>
    <dgm:cxn modelId="{FE511647-058E-41C6-8BA5-39A401B20BAF}" type="presParOf" srcId="{18B37C80-367D-49DB-A106-4F6FC67C166C}" destId="{6D29E901-643A-41DB-901E-4A0E42948CD0}" srcOrd="2" destOrd="0" presId="urn:microsoft.com/office/officeart/2005/8/layout/StepDownProcess"/>
    <dgm:cxn modelId="{FFE56A9F-7FE9-41FF-9744-29D4AA55B9DA}" type="presParOf" srcId="{44F5465E-45B8-4F44-9EB0-8C5A281F5C0E}" destId="{678FA73E-2765-43A1-B394-AF2A93B5DFD7}" srcOrd="5" destOrd="0" presId="urn:microsoft.com/office/officeart/2005/8/layout/StepDownProcess"/>
    <dgm:cxn modelId="{DD4B40CE-2F6D-454D-B5BE-0AE3CCC0B136}" type="presParOf" srcId="{44F5465E-45B8-4F44-9EB0-8C5A281F5C0E}" destId="{6235A21F-02C2-47CE-B5E7-4EA7B1FE0F22}" srcOrd="6" destOrd="0" presId="urn:microsoft.com/office/officeart/2005/8/layout/StepDownProcess"/>
    <dgm:cxn modelId="{ADC775FF-EFD4-4B11-ADE6-566BD6C510AE}" type="presParOf" srcId="{6235A21F-02C2-47CE-B5E7-4EA7B1FE0F22}" destId="{B98DDB04-68BD-46E1-8271-59BAEA688BEC}" srcOrd="0" destOrd="0" presId="urn:microsoft.com/office/officeart/2005/8/layout/StepDownProcess"/>
    <dgm:cxn modelId="{15ECACA0-34DD-4E1E-920E-FDAA2FCAE615}" type="presParOf" srcId="{6235A21F-02C2-47CE-B5E7-4EA7B1FE0F22}" destId="{CDF2CA42-D238-4372-A086-66E9D82D9761}" srcOrd="1" destOrd="0" presId="urn:microsoft.com/office/officeart/2005/8/layout/StepDownProcess"/>
    <dgm:cxn modelId="{D347367F-821B-4A56-AE37-4995E9BC077F}" type="presParOf" srcId="{6235A21F-02C2-47CE-B5E7-4EA7B1FE0F22}" destId="{7DDF257C-1C54-4ADB-9DB6-1405B7644D57}" srcOrd="2" destOrd="0" presId="urn:microsoft.com/office/officeart/2005/8/layout/StepDownProcess"/>
    <dgm:cxn modelId="{A16515F1-EF18-44D5-BE0D-C1EE40F76292}" type="presParOf" srcId="{44F5465E-45B8-4F44-9EB0-8C5A281F5C0E}" destId="{5CDC89D9-B67C-4E14-9B71-0909D1EBD332}" srcOrd="7" destOrd="0" presId="urn:microsoft.com/office/officeart/2005/8/layout/StepDownProcess"/>
    <dgm:cxn modelId="{D4D19162-1F19-4D69-BEB7-12A4A03B129E}" type="presParOf" srcId="{44F5465E-45B8-4F44-9EB0-8C5A281F5C0E}" destId="{99554374-C507-44BF-9390-9BB453EC8259}" srcOrd="8" destOrd="0" presId="urn:microsoft.com/office/officeart/2005/8/layout/StepDownProcess"/>
    <dgm:cxn modelId="{616EF632-12DD-41BE-B930-41FD4291DAD6}" type="presParOf" srcId="{99554374-C507-44BF-9390-9BB453EC8259}" destId="{B8948479-DFBE-46C2-BEE5-E775765AD4C5}" srcOrd="0" destOrd="0" presId="urn:microsoft.com/office/officeart/2005/8/layout/StepDownProcess"/>
    <dgm:cxn modelId="{D3C890DE-EDB9-4071-9A56-44AD12522028}" type="presParOf" srcId="{99554374-C507-44BF-9390-9BB453EC8259}" destId="{A1A13663-C739-4A88-96F9-E4DF1B21EA10}" srcOrd="1" destOrd="0" presId="urn:microsoft.com/office/officeart/2005/8/layout/StepDown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BE48796-8228-4E7F-BA12-581E70A60611}" type="datetimeFigureOut">
              <a:rPr lang="ar-JO" smtClean="0"/>
              <a:pPr/>
              <a:t>10/07/1441</a:t>
            </a:fld>
            <a:endParaRPr lang="ar-JO"/>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ar-JO"/>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C4AD88E-F3E3-4EC0-897F-FB6DDECA7D75}" type="slidenum">
              <a:rPr lang="ar-JO" smtClean="0"/>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BE48796-8228-4E7F-BA12-581E70A60611}" type="datetimeFigureOut">
              <a:rPr lang="ar-JO" smtClean="0"/>
              <a:pPr/>
              <a:t>10/07/1441</a:t>
            </a:fld>
            <a:endParaRPr lang="ar-JO"/>
          </a:p>
        </p:txBody>
      </p:sp>
      <p:sp>
        <p:nvSpPr>
          <p:cNvPr id="5" name="Footer Placeholder 4"/>
          <p:cNvSpPr>
            <a:spLocks noGrp="1"/>
          </p:cNvSpPr>
          <p:nvPr>
            <p:ph type="ftr" sz="quarter" idx="11"/>
          </p:nvPr>
        </p:nvSpPr>
        <p:spPr/>
        <p:txBody>
          <a:bodyPr/>
          <a:lstStyle>
            <a:extLst/>
          </a:lstStyle>
          <a:p>
            <a:endParaRPr lang="ar-JO"/>
          </a:p>
        </p:txBody>
      </p:sp>
      <p:sp>
        <p:nvSpPr>
          <p:cNvPr id="6" name="Slide Number Placeholder 5"/>
          <p:cNvSpPr>
            <a:spLocks noGrp="1"/>
          </p:cNvSpPr>
          <p:nvPr>
            <p:ph type="sldNum" sz="quarter" idx="12"/>
          </p:nvPr>
        </p:nvSpPr>
        <p:spPr/>
        <p:txBody>
          <a:bodyPr/>
          <a:lstStyle>
            <a:extLst/>
          </a:lstStyle>
          <a:p>
            <a:fld id="{8C4AD88E-F3E3-4EC0-897F-FB6DDECA7D75}"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BE48796-8228-4E7F-BA12-581E70A60611}" type="datetimeFigureOut">
              <a:rPr lang="ar-JO" smtClean="0"/>
              <a:pPr/>
              <a:t>10/07/1441</a:t>
            </a:fld>
            <a:endParaRPr lang="ar-JO"/>
          </a:p>
        </p:txBody>
      </p:sp>
      <p:sp>
        <p:nvSpPr>
          <p:cNvPr id="5" name="Footer Placeholder 4"/>
          <p:cNvSpPr>
            <a:spLocks noGrp="1"/>
          </p:cNvSpPr>
          <p:nvPr>
            <p:ph type="ftr" sz="quarter" idx="11"/>
          </p:nvPr>
        </p:nvSpPr>
        <p:spPr/>
        <p:txBody>
          <a:bodyPr/>
          <a:lstStyle>
            <a:extLst/>
          </a:lstStyle>
          <a:p>
            <a:endParaRPr lang="ar-JO"/>
          </a:p>
        </p:txBody>
      </p:sp>
      <p:sp>
        <p:nvSpPr>
          <p:cNvPr id="6" name="Slide Number Placeholder 5"/>
          <p:cNvSpPr>
            <a:spLocks noGrp="1"/>
          </p:cNvSpPr>
          <p:nvPr>
            <p:ph type="sldNum" sz="quarter" idx="12"/>
          </p:nvPr>
        </p:nvSpPr>
        <p:spPr/>
        <p:txBody>
          <a:bodyPr/>
          <a:lstStyle>
            <a:extLst/>
          </a:lstStyle>
          <a:p>
            <a:fld id="{8C4AD88E-F3E3-4EC0-897F-FB6DDECA7D75}"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BE48796-8228-4E7F-BA12-581E70A60611}" type="datetimeFigureOut">
              <a:rPr lang="ar-JO" smtClean="0"/>
              <a:pPr/>
              <a:t>10/07/1441</a:t>
            </a:fld>
            <a:endParaRPr lang="ar-JO"/>
          </a:p>
        </p:txBody>
      </p:sp>
      <p:sp>
        <p:nvSpPr>
          <p:cNvPr id="5" name="Footer Placeholder 4"/>
          <p:cNvSpPr>
            <a:spLocks noGrp="1"/>
          </p:cNvSpPr>
          <p:nvPr>
            <p:ph type="ftr" sz="quarter" idx="11"/>
          </p:nvPr>
        </p:nvSpPr>
        <p:spPr/>
        <p:txBody>
          <a:bodyPr/>
          <a:lstStyle>
            <a:extLst/>
          </a:lstStyle>
          <a:p>
            <a:endParaRPr lang="ar-JO"/>
          </a:p>
        </p:txBody>
      </p:sp>
      <p:sp>
        <p:nvSpPr>
          <p:cNvPr id="6" name="Slide Number Placeholder 5"/>
          <p:cNvSpPr>
            <a:spLocks noGrp="1"/>
          </p:cNvSpPr>
          <p:nvPr>
            <p:ph type="sldNum" sz="quarter" idx="12"/>
          </p:nvPr>
        </p:nvSpPr>
        <p:spPr/>
        <p:txBody>
          <a:bodyPr/>
          <a:lstStyle>
            <a:extLst/>
          </a:lstStyle>
          <a:p>
            <a:fld id="{8C4AD88E-F3E3-4EC0-897F-FB6DDECA7D75}" type="slidenum">
              <a:rPr lang="ar-JO" smtClean="0"/>
              <a:pPr/>
              <a:t>‹#›</a:t>
            </a:fld>
            <a:endParaRPr lang="ar-JO"/>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BE48796-8228-4E7F-BA12-581E70A60611}" type="datetimeFigureOut">
              <a:rPr lang="ar-JO" smtClean="0"/>
              <a:pPr/>
              <a:t>10/07/1441</a:t>
            </a:fld>
            <a:endParaRPr lang="ar-JO"/>
          </a:p>
        </p:txBody>
      </p:sp>
      <p:sp>
        <p:nvSpPr>
          <p:cNvPr id="5" name="Footer Placeholder 4"/>
          <p:cNvSpPr>
            <a:spLocks noGrp="1"/>
          </p:cNvSpPr>
          <p:nvPr>
            <p:ph type="ftr" sz="quarter" idx="11"/>
          </p:nvPr>
        </p:nvSpPr>
        <p:spPr/>
        <p:txBody>
          <a:bodyPr/>
          <a:lstStyle>
            <a:extLst/>
          </a:lstStyle>
          <a:p>
            <a:endParaRPr lang="ar-JO"/>
          </a:p>
        </p:txBody>
      </p:sp>
      <p:sp>
        <p:nvSpPr>
          <p:cNvPr id="6" name="Slide Number Placeholder 5"/>
          <p:cNvSpPr>
            <a:spLocks noGrp="1"/>
          </p:cNvSpPr>
          <p:nvPr>
            <p:ph type="sldNum" sz="quarter" idx="12"/>
          </p:nvPr>
        </p:nvSpPr>
        <p:spPr/>
        <p:txBody>
          <a:bodyPr/>
          <a:lstStyle>
            <a:extLst/>
          </a:lstStyle>
          <a:p>
            <a:fld id="{8C4AD88E-F3E3-4EC0-897F-FB6DDECA7D75}" type="slidenum">
              <a:rPr lang="ar-JO" smtClean="0"/>
              <a:pPr/>
              <a:t>‹#›</a:t>
            </a:fld>
            <a:endParaRPr lang="ar-JO"/>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BE48796-8228-4E7F-BA12-581E70A60611}" type="datetimeFigureOut">
              <a:rPr lang="ar-JO" smtClean="0"/>
              <a:pPr/>
              <a:t>10/07/1441</a:t>
            </a:fld>
            <a:endParaRPr lang="ar-JO"/>
          </a:p>
        </p:txBody>
      </p:sp>
      <p:sp>
        <p:nvSpPr>
          <p:cNvPr id="6" name="Footer Placeholder 5"/>
          <p:cNvSpPr>
            <a:spLocks noGrp="1"/>
          </p:cNvSpPr>
          <p:nvPr>
            <p:ph type="ftr" sz="quarter" idx="11"/>
          </p:nvPr>
        </p:nvSpPr>
        <p:spPr/>
        <p:txBody>
          <a:bodyPr/>
          <a:lstStyle>
            <a:extLst/>
          </a:lstStyle>
          <a:p>
            <a:endParaRPr lang="ar-JO"/>
          </a:p>
        </p:txBody>
      </p:sp>
      <p:sp>
        <p:nvSpPr>
          <p:cNvPr id="7" name="Slide Number Placeholder 6"/>
          <p:cNvSpPr>
            <a:spLocks noGrp="1"/>
          </p:cNvSpPr>
          <p:nvPr>
            <p:ph type="sldNum" sz="quarter" idx="12"/>
          </p:nvPr>
        </p:nvSpPr>
        <p:spPr/>
        <p:txBody>
          <a:bodyPr/>
          <a:lstStyle>
            <a:extLst/>
          </a:lstStyle>
          <a:p>
            <a:fld id="{8C4AD88E-F3E3-4EC0-897F-FB6DDECA7D75}" type="slidenum">
              <a:rPr lang="ar-JO" smtClean="0"/>
              <a:pPr/>
              <a:t>‹#›</a:t>
            </a:fld>
            <a:endParaRPr lang="ar-JO"/>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BE48796-8228-4E7F-BA12-581E70A60611}" type="datetimeFigureOut">
              <a:rPr lang="ar-JO" smtClean="0"/>
              <a:pPr/>
              <a:t>10/07/1441</a:t>
            </a:fld>
            <a:endParaRPr lang="ar-JO"/>
          </a:p>
        </p:txBody>
      </p:sp>
      <p:sp>
        <p:nvSpPr>
          <p:cNvPr id="8" name="Footer Placeholder 7"/>
          <p:cNvSpPr>
            <a:spLocks noGrp="1"/>
          </p:cNvSpPr>
          <p:nvPr>
            <p:ph type="ftr" sz="quarter" idx="11"/>
          </p:nvPr>
        </p:nvSpPr>
        <p:spPr/>
        <p:txBody>
          <a:bodyPr/>
          <a:lstStyle>
            <a:extLst/>
          </a:lstStyle>
          <a:p>
            <a:endParaRPr lang="ar-JO"/>
          </a:p>
        </p:txBody>
      </p:sp>
      <p:sp>
        <p:nvSpPr>
          <p:cNvPr id="9" name="Slide Number Placeholder 8"/>
          <p:cNvSpPr>
            <a:spLocks noGrp="1"/>
          </p:cNvSpPr>
          <p:nvPr>
            <p:ph type="sldNum" sz="quarter" idx="12"/>
          </p:nvPr>
        </p:nvSpPr>
        <p:spPr/>
        <p:txBody>
          <a:bodyPr/>
          <a:lstStyle>
            <a:extLst/>
          </a:lstStyle>
          <a:p>
            <a:fld id="{8C4AD88E-F3E3-4EC0-897F-FB6DDECA7D75}" type="slidenum">
              <a:rPr lang="ar-JO" smtClean="0"/>
              <a:pPr/>
              <a:t>‹#›</a:t>
            </a:fld>
            <a:endParaRPr lang="ar-JO"/>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BE48796-8228-4E7F-BA12-581E70A60611}" type="datetimeFigureOut">
              <a:rPr lang="ar-JO" smtClean="0"/>
              <a:pPr/>
              <a:t>10/07/1441</a:t>
            </a:fld>
            <a:endParaRPr lang="ar-JO"/>
          </a:p>
        </p:txBody>
      </p:sp>
      <p:sp>
        <p:nvSpPr>
          <p:cNvPr id="4" name="Footer Placeholder 3"/>
          <p:cNvSpPr>
            <a:spLocks noGrp="1"/>
          </p:cNvSpPr>
          <p:nvPr>
            <p:ph type="ftr" sz="quarter" idx="11"/>
          </p:nvPr>
        </p:nvSpPr>
        <p:spPr/>
        <p:txBody>
          <a:bodyPr/>
          <a:lstStyle>
            <a:extLst/>
          </a:lstStyle>
          <a:p>
            <a:endParaRPr lang="ar-JO"/>
          </a:p>
        </p:txBody>
      </p:sp>
      <p:sp>
        <p:nvSpPr>
          <p:cNvPr id="5" name="Slide Number Placeholder 4"/>
          <p:cNvSpPr>
            <a:spLocks noGrp="1"/>
          </p:cNvSpPr>
          <p:nvPr>
            <p:ph type="sldNum" sz="quarter" idx="12"/>
          </p:nvPr>
        </p:nvSpPr>
        <p:spPr/>
        <p:txBody>
          <a:bodyPr/>
          <a:lstStyle>
            <a:extLst/>
          </a:lstStyle>
          <a:p>
            <a:fld id="{8C4AD88E-F3E3-4EC0-897F-FB6DDECA7D75}" type="slidenum">
              <a:rPr lang="ar-JO" smtClean="0"/>
              <a:pPr/>
              <a:t>‹#›</a:t>
            </a:fld>
            <a:endParaRPr lang="ar-JO"/>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BE48796-8228-4E7F-BA12-581E70A60611}" type="datetimeFigureOut">
              <a:rPr lang="ar-JO" smtClean="0"/>
              <a:pPr/>
              <a:t>10/07/1441</a:t>
            </a:fld>
            <a:endParaRPr lang="ar-JO"/>
          </a:p>
        </p:txBody>
      </p:sp>
      <p:sp>
        <p:nvSpPr>
          <p:cNvPr id="3" name="Footer Placeholder 2"/>
          <p:cNvSpPr>
            <a:spLocks noGrp="1"/>
          </p:cNvSpPr>
          <p:nvPr>
            <p:ph type="ftr" sz="quarter" idx="11"/>
          </p:nvPr>
        </p:nvSpPr>
        <p:spPr/>
        <p:txBody>
          <a:bodyPr/>
          <a:lstStyle>
            <a:extLst/>
          </a:lstStyle>
          <a:p>
            <a:endParaRPr lang="ar-JO"/>
          </a:p>
        </p:txBody>
      </p:sp>
      <p:sp>
        <p:nvSpPr>
          <p:cNvPr id="4" name="Slide Number Placeholder 3"/>
          <p:cNvSpPr>
            <a:spLocks noGrp="1"/>
          </p:cNvSpPr>
          <p:nvPr>
            <p:ph type="sldNum" sz="quarter" idx="12"/>
          </p:nvPr>
        </p:nvSpPr>
        <p:spPr/>
        <p:txBody>
          <a:bodyPr/>
          <a:lstStyle>
            <a:extLst/>
          </a:lstStyle>
          <a:p>
            <a:fld id="{8C4AD88E-F3E3-4EC0-897F-FB6DDECA7D75}"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4BE48796-8228-4E7F-BA12-581E70A60611}" type="datetimeFigureOut">
              <a:rPr lang="ar-JO" smtClean="0"/>
              <a:pPr/>
              <a:t>10/07/1441</a:t>
            </a:fld>
            <a:endParaRPr lang="ar-JO"/>
          </a:p>
        </p:txBody>
      </p:sp>
      <p:sp>
        <p:nvSpPr>
          <p:cNvPr id="6" name="Footer Placeholder 5"/>
          <p:cNvSpPr>
            <a:spLocks noGrp="1"/>
          </p:cNvSpPr>
          <p:nvPr>
            <p:ph type="ftr" sz="quarter" idx="11"/>
          </p:nvPr>
        </p:nvSpPr>
        <p:spPr/>
        <p:txBody>
          <a:bodyPr/>
          <a:lstStyle>
            <a:extLst/>
          </a:lstStyle>
          <a:p>
            <a:endParaRPr lang="ar-JO"/>
          </a:p>
        </p:txBody>
      </p:sp>
      <p:sp>
        <p:nvSpPr>
          <p:cNvPr id="7" name="Slide Number Placeholder 6"/>
          <p:cNvSpPr>
            <a:spLocks noGrp="1"/>
          </p:cNvSpPr>
          <p:nvPr>
            <p:ph type="sldNum" sz="quarter" idx="12"/>
          </p:nvPr>
        </p:nvSpPr>
        <p:spPr/>
        <p:txBody>
          <a:bodyPr/>
          <a:lstStyle>
            <a:extLst/>
          </a:lstStyle>
          <a:p>
            <a:fld id="{8C4AD88E-F3E3-4EC0-897F-FB6DDECA7D75}" type="slidenum">
              <a:rPr lang="ar-JO" smtClean="0"/>
              <a:pPr/>
              <a:t>‹#›</a:t>
            </a:fld>
            <a:endParaRPr lang="ar-JO"/>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4BE48796-8228-4E7F-BA12-581E70A60611}" type="datetimeFigureOut">
              <a:rPr lang="ar-JO" smtClean="0"/>
              <a:pPr/>
              <a:t>10/07/1441</a:t>
            </a:fld>
            <a:endParaRPr lang="ar-JO"/>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ar-JO"/>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C4AD88E-F3E3-4EC0-897F-FB6DDECA7D75}" type="slidenum">
              <a:rPr lang="ar-JO" smtClean="0"/>
              <a:pPr/>
              <a:t>‹#›</a:t>
            </a:fld>
            <a:endParaRPr lang="ar-JO"/>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BE48796-8228-4E7F-BA12-581E70A60611}" type="datetimeFigureOut">
              <a:rPr lang="ar-JO" smtClean="0"/>
              <a:pPr/>
              <a:t>10/07/1441</a:t>
            </a:fld>
            <a:endParaRPr lang="ar-JO"/>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ar-JO"/>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C4AD88E-F3E3-4EC0-897F-FB6DDECA7D75}"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ar-JO" dirty="0" smtClean="0"/>
              <a:t>الكفايات والنتاجات وأساليب التقييم</a:t>
            </a:r>
            <a:endParaRPr lang="ar-JO" dirty="0"/>
          </a:p>
        </p:txBody>
      </p:sp>
      <p:sp>
        <p:nvSpPr>
          <p:cNvPr id="3" name="Subtitle 2"/>
          <p:cNvSpPr>
            <a:spLocks noGrp="1"/>
          </p:cNvSpPr>
          <p:nvPr>
            <p:ph type="subTitle" idx="1"/>
          </p:nvPr>
        </p:nvSpPr>
        <p:spPr/>
        <p:txBody>
          <a:bodyPr/>
          <a:lstStyle/>
          <a:p>
            <a:r>
              <a:rPr lang="ar-JO" dirty="0" smtClean="0"/>
              <a:t>عبير أبو وردة</a:t>
            </a:r>
            <a:endParaRPr lang="ar-JO" dirty="0"/>
          </a:p>
        </p:txBody>
      </p:sp>
    </p:spTree>
    <p:extLst>
      <p:ext uri="{BB962C8B-B14F-4D97-AF65-F5344CB8AC3E}">
        <p14:creationId xmlns:p14="http://schemas.microsoft.com/office/powerpoint/2010/main" xmlns="" val="1202174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JO" dirty="0" smtClean="0"/>
              <a:t>تحديد المحتوى التعليمي للمادة.</a:t>
            </a:r>
          </a:p>
          <a:p>
            <a:r>
              <a:rPr lang="ar-JO" dirty="0" smtClean="0"/>
              <a:t>التخطيط للكيفية التي سوف يستخدمها المعلم في تدريس المحتوى.</a:t>
            </a:r>
          </a:p>
          <a:p>
            <a:r>
              <a:rPr lang="ar-JO" dirty="0" smtClean="0"/>
              <a:t>تقييم درجة امتلاك المحتوى.</a:t>
            </a:r>
          </a:p>
          <a:p>
            <a:endParaRPr lang="ar-JO" dirty="0"/>
          </a:p>
        </p:txBody>
      </p:sp>
      <p:sp>
        <p:nvSpPr>
          <p:cNvPr id="2" name="Title 1"/>
          <p:cNvSpPr>
            <a:spLocks noGrp="1"/>
          </p:cNvSpPr>
          <p:nvPr>
            <p:ph type="title"/>
          </p:nvPr>
        </p:nvSpPr>
        <p:spPr/>
        <p:txBody>
          <a:bodyPr/>
          <a:lstStyle/>
          <a:p>
            <a:r>
              <a:rPr lang="ar-JO" dirty="0" smtClean="0"/>
              <a:t>المعلم كمحور للعملية التعليمية</a:t>
            </a:r>
            <a:endParaRPr lang="ar-JO" dirty="0"/>
          </a:p>
        </p:txBody>
      </p:sp>
    </p:spTree>
    <p:extLst>
      <p:ext uri="{BB962C8B-B14F-4D97-AF65-F5344CB8AC3E}">
        <p14:creationId xmlns:p14="http://schemas.microsoft.com/office/powerpoint/2010/main" xmlns="" val="866944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JO" dirty="0" smtClean="0"/>
              <a:t>يركز على ما يتوجب على الطالب تحقيقه بعد الانتهاء من دراسة المادة الدراسية أو إنهاء البرنامج الأكاديمي الملتحق به.</a:t>
            </a:r>
          </a:p>
          <a:p>
            <a:r>
              <a:rPr lang="ar-JO" dirty="0" smtClean="0"/>
              <a:t>أصبح يطلق على هذا الاتجاه المنحنى القائم على النتاجات.</a:t>
            </a:r>
          </a:p>
          <a:p>
            <a:r>
              <a:rPr lang="ar-JO" dirty="0" smtClean="0"/>
              <a:t>هذا الاتجاه يتطلب كتابة عبارات محددة جدا حول النتاجات المرجوة، يطلق عليها الأهداف التدريسية.</a:t>
            </a:r>
            <a:endParaRPr lang="ar-JO" dirty="0"/>
          </a:p>
        </p:txBody>
      </p:sp>
      <p:sp>
        <p:nvSpPr>
          <p:cNvPr id="2" name="Title 1"/>
          <p:cNvSpPr>
            <a:spLocks noGrp="1"/>
          </p:cNvSpPr>
          <p:nvPr>
            <p:ph type="title"/>
          </p:nvPr>
        </p:nvSpPr>
        <p:spPr/>
        <p:txBody>
          <a:bodyPr/>
          <a:lstStyle/>
          <a:p>
            <a:r>
              <a:rPr lang="ar-JO" dirty="0" smtClean="0"/>
              <a:t>الطالب </a:t>
            </a:r>
            <a:r>
              <a:rPr lang="ar-JO" dirty="0"/>
              <a:t>كمحور للعملية التعليمية</a:t>
            </a:r>
          </a:p>
        </p:txBody>
      </p:sp>
    </p:spTree>
    <p:extLst>
      <p:ext uri="{BB962C8B-B14F-4D97-AF65-F5344CB8AC3E}">
        <p14:creationId xmlns:p14="http://schemas.microsoft.com/office/powerpoint/2010/main" xmlns="" val="30583277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JO" dirty="0" smtClean="0"/>
              <a:t>هي عبارات تحدد ماذا على المتعلم أن يعرف أو يقوم به كنتيجة لعملية التعلم، ونتاجات التعلم يعبر عنها دائما على شكل معارف أو مهارات أو اتجاهات. </a:t>
            </a:r>
            <a:endParaRPr lang="ar-JO" dirty="0"/>
          </a:p>
        </p:txBody>
      </p:sp>
      <p:sp>
        <p:nvSpPr>
          <p:cNvPr id="2" name="Title 1"/>
          <p:cNvSpPr>
            <a:spLocks noGrp="1"/>
          </p:cNvSpPr>
          <p:nvPr>
            <p:ph type="title"/>
          </p:nvPr>
        </p:nvSpPr>
        <p:spPr/>
        <p:txBody>
          <a:bodyPr/>
          <a:lstStyle/>
          <a:p>
            <a:r>
              <a:rPr lang="ar-JO" dirty="0" smtClean="0"/>
              <a:t>تعريف نتاجات التعلم</a:t>
            </a:r>
            <a:endParaRPr lang="ar-JO" dirty="0"/>
          </a:p>
        </p:txBody>
      </p:sp>
    </p:spTree>
    <p:extLst>
      <p:ext uri="{BB962C8B-B14F-4D97-AF65-F5344CB8AC3E}">
        <p14:creationId xmlns:p14="http://schemas.microsoft.com/office/powerpoint/2010/main" xmlns="" val="38867104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JO" dirty="0" smtClean="0"/>
              <a:t>عملية تحديد نتاجات التعلم تبدأ بتحديد نتاجات التعلم الخاصة بالبرنامج الأكاديمي .</a:t>
            </a:r>
          </a:p>
          <a:p>
            <a:r>
              <a:rPr lang="ar-JO" dirty="0" smtClean="0"/>
              <a:t>توزيع نتاجات التعلم إلى مستويات، وتحديد المواد الدراسية التي تعمل على تنميتها وتحديد نتاجاتها التعلمية.</a:t>
            </a:r>
          </a:p>
          <a:p>
            <a:r>
              <a:rPr lang="ar-JO" dirty="0" smtClean="0"/>
              <a:t>تحديد نتاجات التعلم الخاصة بالمواد الدراسية للخطة الدراسية.</a:t>
            </a:r>
            <a:endParaRPr lang="ar-JO" dirty="0"/>
          </a:p>
        </p:txBody>
      </p:sp>
      <p:sp>
        <p:nvSpPr>
          <p:cNvPr id="2" name="Title 1"/>
          <p:cNvSpPr>
            <a:spLocks noGrp="1"/>
          </p:cNvSpPr>
          <p:nvPr>
            <p:ph type="title"/>
          </p:nvPr>
        </p:nvSpPr>
        <p:spPr/>
        <p:txBody>
          <a:bodyPr/>
          <a:lstStyle/>
          <a:p>
            <a:r>
              <a:rPr lang="ar-JO" dirty="0" smtClean="0"/>
              <a:t>تحديد نتاجات التعلم</a:t>
            </a:r>
            <a:endParaRPr lang="ar-JO" dirty="0"/>
          </a:p>
        </p:txBody>
      </p:sp>
    </p:spTree>
    <p:extLst>
      <p:ext uri="{BB962C8B-B14F-4D97-AF65-F5344CB8AC3E}">
        <p14:creationId xmlns:p14="http://schemas.microsoft.com/office/powerpoint/2010/main" xmlns="" val="1342670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JO" dirty="0" smtClean="0"/>
              <a:t>طور بلوم ومعاونوه تصنيفا لنتاجات التعلم، وقسمت النتاجات إلى ثلاثة مجالات:</a:t>
            </a:r>
          </a:p>
          <a:p>
            <a:r>
              <a:rPr lang="ar-JO" dirty="0" smtClean="0"/>
              <a:t>الأول : المجال المعرفي (العقلي).</a:t>
            </a:r>
          </a:p>
          <a:p>
            <a:r>
              <a:rPr lang="ar-JO" dirty="0" smtClean="0"/>
              <a:t>الثاني : المجال الوجداني (الانفعالي أو العاطفي).</a:t>
            </a:r>
          </a:p>
          <a:p>
            <a:r>
              <a:rPr lang="ar-JO" dirty="0" smtClean="0"/>
              <a:t>الثالث: المجال </a:t>
            </a:r>
            <a:r>
              <a:rPr lang="ar-JO" dirty="0" err="1" smtClean="0"/>
              <a:t>النفسحركي</a:t>
            </a:r>
            <a:r>
              <a:rPr lang="ar-JO" dirty="0" smtClean="0"/>
              <a:t> (المهارة الحركية).</a:t>
            </a:r>
            <a:endParaRPr lang="ar-JO" dirty="0"/>
          </a:p>
        </p:txBody>
      </p:sp>
      <p:sp>
        <p:nvSpPr>
          <p:cNvPr id="2" name="Title 1"/>
          <p:cNvSpPr>
            <a:spLocks noGrp="1"/>
          </p:cNvSpPr>
          <p:nvPr>
            <p:ph type="title"/>
          </p:nvPr>
        </p:nvSpPr>
        <p:spPr/>
        <p:txBody>
          <a:bodyPr/>
          <a:lstStyle/>
          <a:p>
            <a:r>
              <a:rPr lang="ar-JO" dirty="0" smtClean="0"/>
              <a:t>تصنيف نتاجات التعلم</a:t>
            </a:r>
            <a:endParaRPr lang="ar-JO" dirty="0"/>
          </a:p>
        </p:txBody>
      </p:sp>
    </p:spTree>
    <p:extLst>
      <p:ext uri="{BB962C8B-B14F-4D97-AF65-F5344CB8AC3E}">
        <p14:creationId xmlns:p14="http://schemas.microsoft.com/office/powerpoint/2010/main" xmlns="" val="8445861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108856" y="1844825"/>
            <a:ext cx="4608848" cy="4464554"/>
          </a:xfrm>
        </p:spPr>
      </p:pic>
      <p:sp>
        <p:nvSpPr>
          <p:cNvPr id="4" name="Content Placeholder 3"/>
          <p:cNvSpPr>
            <a:spLocks noGrp="1"/>
          </p:cNvSpPr>
          <p:nvPr>
            <p:ph sz="half" idx="2"/>
          </p:nvPr>
        </p:nvSpPr>
        <p:spPr/>
        <p:txBody>
          <a:bodyPr/>
          <a:lstStyle/>
          <a:p>
            <a:r>
              <a:rPr lang="ar-JO" dirty="0" smtClean="0"/>
              <a:t>افترض بلوم أن النتاجات المعرفية يمكن وضعها في ستة مستويات متتابعة على شكل هرم والتي لها صلة بالعمليات العقلية.</a:t>
            </a:r>
            <a:endParaRPr lang="ar-JO" dirty="0"/>
          </a:p>
        </p:txBody>
      </p:sp>
      <p:sp>
        <p:nvSpPr>
          <p:cNvPr id="2" name="Title 1"/>
          <p:cNvSpPr>
            <a:spLocks noGrp="1"/>
          </p:cNvSpPr>
          <p:nvPr>
            <p:ph type="title"/>
          </p:nvPr>
        </p:nvSpPr>
        <p:spPr/>
        <p:txBody>
          <a:bodyPr/>
          <a:lstStyle/>
          <a:p>
            <a:r>
              <a:rPr lang="ar-JO" dirty="0" smtClean="0"/>
              <a:t>أولا المجال المعرفي</a:t>
            </a:r>
            <a:endParaRPr lang="ar-JO" dirty="0"/>
          </a:p>
        </p:txBody>
      </p:sp>
    </p:spTree>
    <p:extLst>
      <p:ext uri="{BB962C8B-B14F-4D97-AF65-F5344CB8AC3E}">
        <p14:creationId xmlns:p14="http://schemas.microsoft.com/office/powerpoint/2010/main" xmlns="" val="19122329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JO" dirty="0" smtClean="0"/>
              <a:t>هي القدرة على التذكر واسترجاع المعلومات دون ضرورة الفهم أو الاستخدام أو التغيير.</a:t>
            </a:r>
            <a:endParaRPr lang="ar-JO" dirty="0"/>
          </a:p>
        </p:txBody>
      </p:sp>
      <p:sp>
        <p:nvSpPr>
          <p:cNvPr id="2" name="Title 1"/>
          <p:cNvSpPr>
            <a:spLocks noGrp="1"/>
          </p:cNvSpPr>
          <p:nvPr>
            <p:ph type="title"/>
          </p:nvPr>
        </p:nvSpPr>
        <p:spPr/>
        <p:txBody>
          <a:bodyPr/>
          <a:lstStyle/>
          <a:p>
            <a:r>
              <a:rPr lang="ar-JO" dirty="0" smtClean="0"/>
              <a:t>المعرفة</a:t>
            </a:r>
            <a:endParaRPr lang="ar-JO" dirty="0"/>
          </a:p>
        </p:txBody>
      </p:sp>
    </p:spTree>
    <p:extLst>
      <p:ext uri="{BB962C8B-B14F-4D97-AF65-F5344CB8AC3E}">
        <p14:creationId xmlns:p14="http://schemas.microsoft.com/office/powerpoint/2010/main" xmlns="" val="36753658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JO" dirty="0" smtClean="0"/>
              <a:t>استيعاب المادة المقدمة دون ضرورة ربطها بشيء آخر.</a:t>
            </a:r>
            <a:endParaRPr lang="ar-JO" dirty="0"/>
          </a:p>
        </p:txBody>
      </p:sp>
      <p:sp>
        <p:nvSpPr>
          <p:cNvPr id="2" name="Title 1"/>
          <p:cNvSpPr>
            <a:spLocks noGrp="1"/>
          </p:cNvSpPr>
          <p:nvPr>
            <p:ph type="title"/>
          </p:nvPr>
        </p:nvSpPr>
        <p:spPr/>
        <p:txBody>
          <a:bodyPr/>
          <a:lstStyle/>
          <a:p>
            <a:r>
              <a:rPr lang="ar-JO" dirty="0" smtClean="0"/>
              <a:t>الفهم</a:t>
            </a:r>
            <a:endParaRPr lang="ar-JO" dirty="0"/>
          </a:p>
        </p:txBody>
      </p:sp>
    </p:spTree>
    <p:extLst>
      <p:ext uri="{BB962C8B-B14F-4D97-AF65-F5344CB8AC3E}">
        <p14:creationId xmlns:p14="http://schemas.microsoft.com/office/powerpoint/2010/main" xmlns="" val="1307732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JO" dirty="0" smtClean="0"/>
              <a:t>استخدام مفهوم عام لحل مشكلات معينة.</a:t>
            </a:r>
            <a:endParaRPr lang="ar-JO" dirty="0"/>
          </a:p>
        </p:txBody>
      </p:sp>
      <p:sp>
        <p:nvSpPr>
          <p:cNvPr id="2" name="Title 1"/>
          <p:cNvSpPr>
            <a:spLocks noGrp="1"/>
          </p:cNvSpPr>
          <p:nvPr>
            <p:ph type="title"/>
          </p:nvPr>
        </p:nvSpPr>
        <p:spPr/>
        <p:txBody>
          <a:bodyPr/>
          <a:lstStyle/>
          <a:p>
            <a:r>
              <a:rPr lang="ar-JO" dirty="0" smtClean="0"/>
              <a:t>التطبيق</a:t>
            </a:r>
            <a:endParaRPr lang="ar-JO" dirty="0"/>
          </a:p>
        </p:txBody>
      </p:sp>
    </p:spTree>
    <p:extLst>
      <p:ext uri="{BB962C8B-B14F-4D97-AF65-F5344CB8AC3E}">
        <p14:creationId xmlns:p14="http://schemas.microsoft.com/office/powerpoint/2010/main" xmlns="" val="35655061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JO" dirty="0" smtClean="0"/>
              <a:t>تجزئة شيء ما إلى أجزائه. </a:t>
            </a:r>
            <a:endParaRPr lang="ar-JO" dirty="0"/>
          </a:p>
        </p:txBody>
      </p:sp>
      <p:sp>
        <p:nvSpPr>
          <p:cNvPr id="2" name="Title 1"/>
          <p:cNvSpPr>
            <a:spLocks noGrp="1"/>
          </p:cNvSpPr>
          <p:nvPr>
            <p:ph type="title"/>
          </p:nvPr>
        </p:nvSpPr>
        <p:spPr/>
        <p:txBody>
          <a:bodyPr/>
          <a:lstStyle/>
          <a:p>
            <a:r>
              <a:rPr lang="ar-JO" dirty="0" smtClean="0"/>
              <a:t>التحليل</a:t>
            </a:r>
            <a:endParaRPr lang="ar-JO" dirty="0"/>
          </a:p>
        </p:txBody>
      </p:sp>
    </p:spTree>
    <p:extLst>
      <p:ext uri="{BB962C8B-B14F-4D97-AF65-F5344CB8AC3E}">
        <p14:creationId xmlns:p14="http://schemas.microsoft.com/office/powerpoint/2010/main" xmlns="" val="1199897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ar-SA" sz="2400" dirty="0"/>
              <a:t>عَلى قَدْرِ أهْلِ العَزْم تأتي العَزائِمُ               وَتأتي علَى قَدْرِ الكِرامِ المَكارمُ</a:t>
            </a:r>
            <a:endParaRPr lang="en-US" sz="2400" dirty="0"/>
          </a:p>
          <a:p>
            <a:r>
              <a:rPr lang="ar-SA" sz="2400" dirty="0"/>
              <a:t>وَتَعْظُمُ في عَينِ الصّغيرِ صغارُها              وَتَصْغُرُ في عَين العَظيمِ العَظائِمُ </a:t>
            </a:r>
            <a:endParaRPr lang="en-US" sz="2400" dirty="0"/>
          </a:p>
          <a:p>
            <a:r>
              <a:rPr lang="ar-SA" sz="2400" dirty="0"/>
              <a:t>يُكَلّفُ سيفُ الدّوْلَةِ الجيشَ هَمّهُ                وَقد عَجِزَتْ عنهُ الجيوشُ الخضارمُ</a:t>
            </a:r>
            <a:endParaRPr lang="ar-JO" sz="2400" dirty="0"/>
          </a:p>
        </p:txBody>
      </p:sp>
      <p:sp>
        <p:nvSpPr>
          <p:cNvPr id="2" name="Title 1"/>
          <p:cNvSpPr>
            <a:spLocks noGrp="1"/>
          </p:cNvSpPr>
          <p:nvPr>
            <p:ph type="title"/>
          </p:nvPr>
        </p:nvSpPr>
        <p:spPr/>
        <p:txBody>
          <a:bodyPr>
            <a:normAutofit fontScale="90000"/>
          </a:bodyPr>
          <a:lstStyle/>
          <a:p>
            <a:r>
              <a:rPr lang="ar-SA" dirty="0"/>
              <a:t>السؤال الاول</a:t>
            </a:r>
            <a:r>
              <a:rPr lang="en-US" dirty="0"/>
              <a:t/>
            </a:r>
            <a:br>
              <a:rPr lang="en-US" dirty="0"/>
            </a:br>
            <a:r>
              <a:rPr lang="ar-SA" dirty="0"/>
              <a:t>من قائل الابيات التالية</a:t>
            </a:r>
            <a:r>
              <a:rPr lang="en-US" dirty="0"/>
              <a:t/>
            </a:r>
            <a:br>
              <a:rPr lang="en-US" dirty="0"/>
            </a:br>
            <a:endParaRPr lang="ar-JO" dirty="0"/>
          </a:p>
        </p:txBody>
      </p:sp>
    </p:spTree>
    <p:extLst>
      <p:ext uri="{BB962C8B-B14F-4D97-AF65-F5344CB8AC3E}">
        <p14:creationId xmlns:p14="http://schemas.microsoft.com/office/powerpoint/2010/main" xmlns="" val="29567460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JO" dirty="0" smtClean="0"/>
              <a:t>تكوين شيء جديد يضم أفكارا مختلفة.</a:t>
            </a:r>
            <a:endParaRPr lang="ar-JO" dirty="0"/>
          </a:p>
        </p:txBody>
      </p:sp>
      <p:sp>
        <p:nvSpPr>
          <p:cNvPr id="2" name="Title 1"/>
          <p:cNvSpPr>
            <a:spLocks noGrp="1"/>
          </p:cNvSpPr>
          <p:nvPr>
            <p:ph type="title"/>
          </p:nvPr>
        </p:nvSpPr>
        <p:spPr/>
        <p:txBody>
          <a:bodyPr/>
          <a:lstStyle/>
          <a:p>
            <a:r>
              <a:rPr lang="ar-JO" dirty="0" smtClean="0"/>
              <a:t>التركيب</a:t>
            </a:r>
            <a:endParaRPr lang="ar-JO" dirty="0"/>
          </a:p>
        </p:txBody>
      </p:sp>
    </p:spTree>
    <p:extLst>
      <p:ext uri="{BB962C8B-B14F-4D97-AF65-F5344CB8AC3E}">
        <p14:creationId xmlns:p14="http://schemas.microsoft.com/office/powerpoint/2010/main" xmlns="" val="21605839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JO" dirty="0" smtClean="0"/>
              <a:t>الحكم على قيمة مواد أو طرق عندما تطبق في موقف معين.</a:t>
            </a:r>
          </a:p>
          <a:p>
            <a:endParaRPr lang="ar-JO" dirty="0"/>
          </a:p>
        </p:txBody>
      </p:sp>
      <p:sp>
        <p:nvSpPr>
          <p:cNvPr id="2" name="Title 1"/>
          <p:cNvSpPr>
            <a:spLocks noGrp="1"/>
          </p:cNvSpPr>
          <p:nvPr>
            <p:ph type="title"/>
          </p:nvPr>
        </p:nvSpPr>
        <p:spPr/>
        <p:txBody>
          <a:bodyPr/>
          <a:lstStyle/>
          <a:p>
            <a:r>
              <a:rPr lang="ar-JO" dirty="0" smtClean="0"/>
              <a:t>التقويم</a:t>
            </a:r>
            <a:endParaRPr lang="ar-JO" dirty="0"/>
          </a:p>
        </p:txBody>
      </p:sp>
    </p:spTree>
    <p:extLst>
      <p:ext uri="{BB962C8B-B14F-4D97-AF65-F5344CB8AC3E}">
        <p14:creationId xmlns:p14="http://schemas.microsoft.com/office/powerpoint/2010/main" xmlns="" val="30891530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xmlns="" val="2277919203"/>
              </p:ext>
            </p:extLst>
          </p:nvPr>
        </p:nvGraphicFramePr>
        <p:xfrm>
          <a:off x="457200" y="1481138"/>
          <a:ext cx="4038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Content Placeholder 6"/>
          <p:cNvSpPr>
            <a:spLocks noGrp="1"/>
          </p:cNvSpPr>
          <p:nvPr>
            <p:ph sz="half" idx="2"/>
          </p:nvPr>
        </p:nvSpPr>
        <p:spPr/>
        <p:txBody>
          <a:bodyPr>
            <a:normAutofit/>
          </a:bodyPr>
          <a:lstStyle/>
          <a:p>
            <a:r>
              <a:rPr lang="ar-JO" dirty="0" smtClean="0"/>
              <a:t>تتراوح هذه النتاجات بين الأقل التزاما إلى الأكثر التزاما وفي المستوى الأدنى سوف ينتبه الطالب إلى فكرة معينة وفي المستوى الأعلى سوف يتبنى الطالب فكرة أو قيمة معينة ويسلك وفقا لهذه الفكرة.</a:t>
            </a:r>
            <a:endParaRPr lang="ar-JO" dirty="0"/>
          </a:p>
        </p:txBody>
      </p:sp>
      <p:sp>
        <p:nvSpPr>
          <p:cNvPr id="2" name="Title 1"/>
          <p:cNvSpPr>
            <a:spLocks noGrp="1"/>
          </p:cNvSpPr>
          <p:nvPr>
            <p:ph type="title"/>
          </p:nvPr>
        </p:nvSpPr>
        <p:spPr/>
        <p:txBody>
          <a:bodyPr/>
          <a:lstStyle/>
          <a:p>
            <a:r>
              <a:rPr lang="ar-JO" dirty="0" smtClean="0"/>
              <a:t>ثانيا المجال الوجداني</a:t>
            </a:r>
            <a:endParaRPr lang="ar-JO" dirty="0"/>
          </a:p>
        </p:txBody>
      </p:sp>
    </p:spTree>
    <p:extLst>
      <p:ext uri="{BB962C8B-B14F-4D97-AF65-F5344CB8AC3E}">
        <p14:creationId xmlns:p14="http://schemas.microsoft.com/office/powerpoint/2010/main" xmlns="" val="33563772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JO" dirty="0" smtClean="0"/>
              <a:t>يكون الشخص واعيا أو مدركا لشيء ما في البيئة، وفي هذا المستوى قد يصغى الطالب إلى قصيدة.</a:t>
            </a:r>
            <a:endParaRPr lang="ar-JO" dirty="0"/>
          </a:p>
        </p:txBody>
      </p:sp>
      <p:sp>
        <p:nvSpPr>
          <p:cNvPr id="2" name="Title 1"/>
          <p:cNvSpPr>
            <a:spLocks noGrp="1"/>
          </p:cNvSpPr>
          <p:nvPr>
            <p:ph type="title"/>
          </p:nvPr>
        </p:nvSpPr>
        <p:spPr/>
        <p:txBody>
          <a:bodyPr/>
          <a:lstStyle/>
          <a:p>
            <a:r>
              <a:rPr lang="ar-JO" dirty="0" smtClean="0"/>
              <a:t>الاستقبال</a:t>
            </a:r>
            <a:endParaRPr lang="ar-JO" dirty="0"/>
          </a:p>
        </p:txBody>
      </p:sp>
    </p:spTree>
    <p:extLst>
      <p:ext uri="{BB962C8B-B14F-4D97-AF65-F5344CB8AC3E}">
        <p14:creationId xmlns:p14="http://schemas.microsoft.com/office/powerpoint/2010/main" xmlns="" val="56583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JO" dirty="0" smtClean="0"/>
              <a:t>إظهار سلوك جديد معين نتيجة للخبرة، وفي هذا المستوى ربما يصفق الطالب عقب انتهاء القاء القصيدة، أو أن يردد بعض أبيات القصيدة.</a:t>
            </a:r>
            <a:endParaRPr lang="ar-JO" dirty="0"/>
          </a:p>
        </p:txBody>
      </p:sp>
      <p:sp>
        <p:nvSpPr>
          <p:cNvPr id="2" name="Title 1"/>
          <p:cNvSpPr>
            <a:spLocks noGrp="1"/>
          </p:cNvSpPr>
          <p:nvPr>
            <p:ph type="title"/>
          </p:nvPr>
        </p:nvSpPr>
        <p:spPr/>
        <p:txBody>
          <a:bodyPr/>
          <a:lstStyle/>
          <a:p>
            <a:r>
              <a:rPr lang="ar-JO" dirty="0" smtClean="0"/>
              <a:t>الاستجابة</a:t>
            </a:r>
            <a:endParaRPr lang="ar-JO" dirty="0"/>
          </a:p>
        </p:txBody>
      </p:sp>
    </p:spTree>
    <p:extLst>
      <p:ext uri="{BB962C8B-B14F-4D97-AF65-F5344CB8AC3E}">
        <p14:creationId xmlns:p14="http://schemas.microsoft.com/office/powerpoint/2010/main" xmlns="" val="9762603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JO" dirty="0" smtClean="0"/>
              <a:t>إظهار بعض الانغماس أو الالتزام وفي هذه الحالة قد يختار الطالب حضور امسية شعرية بدلا من مشاهدة فيلم</a:t>
            </a:r>
            <a:endParaRPr lang="ar-JO" dirty="0"/>
          </a:p>
        </p:txBody>
      </p:sp>
      <p:sp>
        <p:nvSpPr>
          <p:cNvPr id="2" name="Title 1"/>
          <p:cNvSpPr>
            <a:spLocks noGrp="1"/>
          </p:cNvSpPr>
          <p:nvPr>
            <p:ph type="title"/>
          </p:nvPr>
        </p:nvSpPr>
        <p:spPr/>
        <p:txBody>
          <a:bodyPr/>
          <a:lstStyle/>
          <a:p>
            <a:r>
              <a:rPr lang="ar-JO" dirty="0" smtClean="0"/>
              <a:t>تكوين القيم</a:t>
            </a:r>
            <a:endParaRPr lang="ar-JO" dirty="0"/>
          </a:p>
        </p:txBody>
      </p:sp>
    </p:spTree>
    <p:extLst>
      <p:ext uri="{BB962C8B-B14F-4D97-AF65-F5344CB8AC3E}">
        <p14:creationId xmlns:p14="http://schemas.microsoft.com/office/powerpoint/2010/main" xmlns="" val="1205064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JO" dirty="0" smtClean="0"/>
              <a:t>دمج قيمة جديدة في مجموعة عامة من القيم التي لدى الشخص وإعطاءها رتبة بين أولوياته العامة، وهذا هو المستوى الذي سوف يبدأ الشخص بالالتزامات بعيدة الأمد لحضور أمسيات شعرية.</a:t>
            </a:r>
            <a:endParaRPr lang="ar-JO" dirty="0"/>
          </a:p>
        </p:txBody>
      </p:sp>
      <p:sp>
        <p:nvSpPr>
          <p:cNvPr id="2" name="Title 1"/>
          <p:cNvSpPr>
            <a:spLocks noGrp="1"/>
          </p:cNvSpPr>
          <p:nvPr>
            <p:ph type="title"/>
          </p:nvPr>
        </p:nvSpPr>
        <p:spPr/>
        <p:txBody>
          <a:bodyPr/>
          <a:lstStyle/>
          <a:p>
            <a:r>
              <a:rPr lang="ar-JO" dirty="0" smtClean="0"/>
              <a:t>التنظيم</a:t>
            </a:r>
            <a:endParaRPr lang="ar-JO" dirty="0"/>
          </a:p>
        </p:txBody>
      </p:sp>
    </p:spTree>
    <p:extLst>
      <p:ext uri="{BB962C8B-B14F-4D97-AF65-F5344CB8AC3E}">
        <p14:creationId xmlns:p14="http://schemas.microsoft.com/office/powerpoint/2010/main" xmlns="" val="380679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JO" dirty="0" smtClean="0"/>
              <a:t>التصرف باتساق وفقا للقيمة الجديدة وعند هذا المستوى الأعلى سوف يلتزم الشخص التزاما كبيرا بحب الشعر ويعبر عن ذلك بصراحة واتساق.</a:t>
            </a:r>
            <a:endParaRPr lang="ar-JO" dirty="0"/>
          </a:p>
        </p:txBody>
      </p:sp>
      <p:sp>
        <p:nvSpPr>
          <p:cNvPr id="2" name="Title 1"/>
          <p:cNvSpPr>
            <a:spLocks noGrp="1"/>
          </p:cNvSpPr>
          <p:nvPr>
            <p:ph type="title"/>
          </p:nvPr>
        </p:nvSpPr>
        <p:spPr/>
        <p:txBody>
          <a:bodyPr/>
          <a:lstStyle/>
          <a:p>
            <a:r>
              <a:rPr lang="ar-JO" dirty="0" smtClean="0"/>
              <a:t>الاتصاف بقيمة</a:t>
            </a:r>
            <a:endParaRPr lang="ar-JO" dirty="0"/>
          </a:p>
        </p:txBody>
      </p:sp>
    </p:spTree>
    <p:extLst>
      <p:ext uri="{BB962C8B-B14F-4D97-AF65-F5344CB8AC3E}">
        <p14:creationId xmlns:p14="http://schemas.microsoft.com/office/powerpoint/2010/main" xmlns="" val="17628452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JO" dirty="0" smtClean="0"/>
              <a:t>يمثل الأهداف التي تركز على أحدى المهارات العضلية أو الحركية أو التي تتطلب معالجة بارعة لبعض المواد أو الأشياء أو بعض الأعمال التي تتطلب تنسيقا عصبيا عضليا.</a:t>
            </a:r>
          </a:p>
          <a:p>
            <a:r>
              <a:rPr lang="ar-JO" dirty="0" smtClean="0"/>
              <a:t>مثل الكتابة، الرسم ، الطباعة، استخدام الأجهزة، الأعمال الفنية وغيرها.</a:t>
            </a:r>
            <a:endParaRPr lang="ar-JO" dirty="0"/>
          </a:p>
        </p:txBody>
      </p:sp>
      <p:sp>
        <p:nvSpPr>
          <p:cNvPr id="2" name="Title 1"/>
          <p:cNvSpPr>
            <a:spLocks noGrp="1"/>
          </p:cNvSpPr>
          <p:nvPr>
            <p:ph type="title"/>
          </p:nvPr>
        </p:nvSpPr>
        <p:spPr/>
        <p:txBody>
          <a:bodyPr/>
          <a:lstStyle/>
          <a:p>
            <a:r>
              <a:rPr lang="ar-JO" smtClean="0"/>
              <a:t>ثالثا المجال النفسي الحركي</a:t>
            </a:r>
            <a:endParaRPr lang="ar-JO"/>
          </a:p>
        </p:txBody>
      </p:sp>
    </p:spTree>
    <p:extLst>
      <p:ext uri="{BB962C8B-B14F-4D97-AF65-F5344CB8AC3E}">
        <p14:creationId xmlns:p14="http://schemas.microsoft.com/office/powerpoint/2010/main" xmlns="" val="1303499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JO" dirty="0" smtClean="0"/>
              <a:t>استراتيجية الورقة والقلم</a:t>
            </a:r>
          </a:p>
          <a:p>
            <a:r>
              <a:rPr lang="ar-JO" dirty="0" smtClean="0"/>
              <a:t>استراتيجية التقويم المعتمد على الأداء</a:t>
            </a:r>
          </a:p>
          <a:p>
            <a:endParaRPr lang="ar-JO" dirty="0" smtClean="0"/>
          </a:p>
        </p:txBody>
      </p:sp>
      <p:sp>
        <p:nvSpPr>
          <p:cNvPr id="2" name="Title 1"/>
          <p:cNvSpPr>
            <a:spLocks noGrp="1"/>
          </p:cNvSpPr>
          <p:nvPr>
            <p:ph type="title"/>
          </p:nvPr>
        </p:nvSpPr>
        <p:spPr/>
        <p:txBody>
          <a:bodyPr/>
          <a:lstStyle/>
          <a:p>
            <a:r>
              <a:rPr lang="ar-JO" dirty="0" smtClean="0"/>
              <a:t>استراتيجيات التقويم</a:t>
            </a:r>
            <a:endParaRPr lang="ar-JO" dirty="0"/>
          </a:p>
        </p:txBody>
      </p:sp>
    </p:spTree>
    <p:extLst>
      <p:ext uri="{BB962C8B-B14F-4D97-AF65-F5344CB8AC3E}">
        <p14:creationId xmlns:p14="http://schemas.microsoft.com/office/powerpoint/2010/main" xmlns="" val="26086135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JO" dirty="0"/>
              <a:t>من هو القائد المسلم الذي فتح بلاد السند؟</a:t>
            </a:r>
            <a:endParaRPr lang="en-US" dirty="0"/>
          </a:p>
          <a:p>
            <a:endParaRPr lang="ar-JO" dirty="0"/>
          </a:p>
        </p:txBody>
      </p:sp>
      <p:sp>
        <p:nvSpPr>
          <p:cNvPr id="2" name="Title 1"/>
          <p:cNvSpPr>
            <a:spLocks noGrp="1"/>
          </p:cNvSpPr>
          <p:nvPr>
            <p:ph type="title"/>
          </p:nvPr>
        </p:nvSpPr>
        <p:spPr/>
        <p:txBody>
          <a:bodyPr>
            <a:normAutofit fontScale="90000"/>
          </a:bodyPr>
          <a:lstStyle/>
          <a:p>
            <a:r>
              <a:rPr lang="ar-JO" dirty="0"/>
              <a:t>السؤال الثاني</a:t>
            </a:r>
            <a:r>
              <a:rPr lang="en-US" dirty="0"/>
              <a:t/>
            </a:r>
            <a:br>
              <a:rPr lang="en-US" dirty="0"/>
            </a:br>
            <a:endParaRPr lang="ar-JO" dirty="0"/>
          </a:p>
        </p:txBody>
      </p:sp>
    </p:spTree>
    <p:extLst>
      <p:ext uri="{BB962C8B-B14F-4D97-AF65-F5344CB8AC3E}">
        <p14:creationId xmlns:p14="http://schemas.microsoft.com/office/powerpoint/2010/main" xmlns="" val="12577262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JO" dirty="0" smtClean="0"/>
              <a:t>الصدق</a:t>
            </a:r>
          </a:p>
          <a:p>
            <a:r>
              <a:rPr lang="ar-JO" dirty="0" smtClean="0"/>
              <a:t>الموضوعية</a:t>
            </a:r>
          </a:p>
          <a:p>
            <a:r>
              <a:rPr lang="ar-JO" dirty="0" smtClean="0"/>
              <a:t>الثبات</a:t>
            </a:r>
            <a:endParaRPr lang="ar-JO" dirty="0"/>
          </a:p>
        </p:txBody>
      </p:sp>
      <p:sp>
        <p:nvSpPr>
          <p:cNvPr id="2" name="Title 1"/>
          <p:cNvSpPr>
            <a:spLocks noGrp="1"/>
          </p:cNvSpPr>
          <p:nvPr>
            <p:ph type="title"/>
          </p:nvPr>
        </p:nvSpPr>
        <p:spPr/>
        <p:txBody>
          <a:bodyPr/>
          <a:lstStyle/>
          <a:p>
            <a:r>
              <a:rPr lang="ar-JO" dirty="0" smtClean="0"/>
              <a:t>خصائص الاختبار الجيد</a:t>
            </a:r>
            <a:endParaRPr lang="ar-JO" dirty="0"/>
          </a:p>
        </p:txBody>
      </p:sp>
    </p:spTree>
    <p:extLst>
      <p:ext uri="{BB962C8B-B14F-4D97-AF65-F5344CB8AC3E}">
        <p14:creationId xmlns:p14="http://schemas.microsoft.com/office/powerpoint/2010/main" xmlns="" val="17987690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JO" dirty="0" smtClean="0"/>
              <a:t>يمثل الوسيلة الملائمة لربط نتاجات التعلم بعناصر محتوى المادة الدراسية التي يتصدى لها الاختبار ويكون بمثابة خطة عمل لتطوير الاختبار.</a:t>
            </a:r>
            <a:endParaRPr lang="ar-JO" dirty="0"/>
          </a:p>
        </p:txBody>
      </p:sp>
      <p:sp>
        <p:nvSpPr>
          <p:cNvPr id="2" name="Title 1"/>
          <p:cNvSpPr>
            <a:spLocks noGrp="1"/>
          </p:cNvSpPr>
          <p:nvPr>
            <p:ph type="title"/>
          </p:nvPr>
        </p:nvSpPr>
        <p:spPr/>
        <p:txBody>
          <a:bodyPr/>
          <a:lstStyle/>
          <a:p>
            <a:r>
              <a:rPr lang="ar-JO" dirty="0" smtClean="0"/>
              <a:t>جدول المواصفات</a:t>
            </a:r>
            <a:endParaRPr lang="ar-JO" dirty="0"/>
          </a:p>
        </p:txBody>
      </p:sp>
    </p:spTree>
    <p:extLst>
      <p:ext uri="{BB962C8B-B14F-4D97-AF65-F5344CB8AC3E}">
        <p14:creationId xmlns:p14="http://schemas.microsoft.com/office/powerpoint/2010/main" xmlns="" val="31057796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4022465215"/>
              </p:ext>
            </p:extLst>
          </p:nvPr>
        </p:nvGraphicFramePr>
        <p:xfrm>
          <a:off x="1907704" y="1988840"/>
          <a:ext cx="5760640" cy="3600399"/>
        </p:xfrm>
        <a:graphic>
          <a:graphicData uri="http://schemas.openxmlformats.org/drawingml/2006/table">
            <a:tbl>
              <a:tblPr rtl="1" firstRow="1" firstCol="1" bandRow="1">
                <a:tableStyleId>{5C22544A-7EE6-4342-B048-85BDC9FD1C3A}</a:tableStyleId>
              </a:tblPr>
              <a:tblGrid>
                <a:gridCol w="1440160"/>
                <a:gridCol w="1440160"/>
                <a:gridCol w="1440160"/>
                <a:gridCol w="1440160"/>
              </a:tblGrid>
              <a:tr h="348053">
                <a:tc>
                  <a:txBody>
                    <a:bodyPr/>
                    <a:lstStyle/>
                    <a:p>
                      <a:pPr algn="r" rtl="1">
                        <a:lnSpc>
                          <a:spcPct val="115000"/>
                        </a:lnSpc>
                        <a:spcAft>
                          <a:spcPts val="0"/>
                        </a:spcAft>
                      </a:pPr>
                      <a:r>
                        <a:rPr lang="ar-JO" sz="1400">
                          <a:effectLst/>
                        </a:rPr>
                        <a:t> </a:t>
                      </a:r>
                      <a:endParaRPr lang="en-US" sz="1100">
                        <a:solidFill>
                          <a:srgbClr val="365F91"/>
                        </a:solidFill>
                        <a:effectLst/>
                        <a:latin typeface="Calibri"/>
                        <a:ea typeface="Calibri"/>
                        <a:cs typeface="Arial"/>
                      </a:endParaRPr>
                    </a:p>
                  </a:txBody>
                  <a:tcPr marL="68580" marR="68580" marT="0" marB="0"/>
                </a:tc>
                <a:tc gridSpan="3">
                  <a:txBody>
                    <a:bodyPr/>
                    <a:lstStyle/>
                    <a:p>
                      <a:pPr algn="ctr" rtl="1">
                        <a:lnSpc>
                          <a:spcPct val="115000"/>
                        </a:lnSpc>
                        <a:spcAft>
                          <a:spcPts val="0"/>
                        </a:spcAft>
                      </a:pPr>
                      <a:r>
                        <a:rPr lang="ar-JO" sz="1400">
                          <a:effectLst/>
                        </a:rPr>
                        <a:t>النتاجات التعليمية</a:t>
                      </a:r>
                      <a:endParaRPr lang="en-US" sz="1100">
                        <a:solidFill>
                          <a:srgbClr val="365F91"/>
                        </a:solidFill>
                        <a:effectLst/>
                        <a:latin typeface="Calibri"/>
                        <a:ea typeface="Calibri"/>
                        <a:cs typeface="Arial"/>
                      </a:endParaRPr>
                    </a:p>
                  </a:txBody>
                  <a:tcPr marL="68580" marR="68580" marT="0" marB="0"/>
                </a:tc>
                <a:tc hMerge="1">
                  <a:txBody>
                    <a:bodyPr/>
                    <a:lstStyle/>
                    <a:p>
                      <a:pPr rtl="1"/>
                      <a:endParaRPr lang="ar-JO"/>
                    </a:p>
                  </a:txBody>
                  <a:tcPr/>
                </a:tc>
                <a:tc hMerge="1">
                  <a:txBody>
                    <a:bodyPr/>
                    <a:lstStyle/>
                    <a:p>
                      <a:pPr rtl="1"/>
                      <a:endParaRPr lang="ar-JO"/>
                    </a:p>
                  </a:txBody>
                  <a:tcPr/>
                </a:tc>
              </a:tr>
              <a:tr h="1092106">
                <a:tc>
                  <a:txBody>
                    <a:bodyPr/>
                    <a:lstStyle/>
                    <a:p>
                      <a:pPr algn="r" rtl="1">
                        <a:lnSpc>
                          <a:spcPct val="115000"/>
                        </a:lnSpc>
                        <a:spcAft>
                          <a:spcPts val="0"/>
                        </a:spcAft>
                      </a:pPr>
                      <a:r>
                        <a:rPr lang="ar-JO" sz="1400">
                          <a:effectLst/>
                        </a:rPr>
                        <a:t>المحتوى</a:t>
                      </a:r>
                      <a:endParaRPr lang="en-US" sz="1100">
                        <a:solidFill>
                          <a:srgbClr val="365F91"/>
                        </a:solidFill>
                        <a:effectLst/>
                        <a:latin typeface="Calibri"/>
                        <a:ea typeface="Calibri"/>
                        <a:cs typeface="Arial"/>
                      </a:endParaRPr>
                    </a:p>
                  </a:txBody>
                  <a:tcPr marL="68580" marR="68580" marT="0" marB="0"/>
                </a:tc>
                <a:tc>
                  <a:txBody>
                    <a:bodyPr/>
                    <a:lstStyle/>
                    <a:p>
                      <a:pPr algn="r" rtl="1">
                        <a:lnSpc>
                          <a:spcPct val="115000"/>
                        </a:lnSpc>
                        <a:spcAft>
                          <a:spcPts val="0"/>
                        </a:spcAft>
                      </a:pPr>
                      <a:r>
                        <a:rPr lang="ar-JO" sz="1400">
                          <a:effectLst/>
                        </a:rPr>
                        <a:t>المعرفة والفهم</a:t>
                      </a:r>
                      <a:endParaRPr lang="en-US" sz="1100">
                        <a:solidFill>
                          <a:srgbClr val="365F91"/>
                        </a:solidFill>
                        <a:effectLst/>
                        <a:latin typeface="Calibri"/>
                        <a:ea typeface="Calibri"/>
                        <a:cs typeface="Arial"/>
                      </a:endParaRPr>
                    </a:p>
                  </a:txBody>
                  <a:tcPr marL="68580" marR="68580" marT="0" marB="0"/>
                </a:tc>
                <a:tc>
                  <a:txBody>
                    <a:bodyPr/>
                    <a:lstStyle/>
                    <a:p>
                      <a:pPr algn="r" rtl="1">
                        <a:lnSpc>
                          <a:spcPct val="115000"/>
                        </a:lnSpc>
                        <a:spcAft>
                          <a:spcPts val="0"/>
                        </a:spcAft>
                      </a:pPr>
                      <a:r>
                        <a:rPr lang="ar-JO" sz="1400">
                          <a:effectLst/>
                        </a:rPr>
                        <a:t>التطبيق وتوظيف المعلومات</a:t>
                      </a:r>
                      <a:endParaRPr lang="en-US" sz="1100">
                        <a:solidFill>
                          <a:srgbClr val="365F91"/>
                        </a:solidFill>
                        <a:effectLst/>
                        <a:latin typeface="Calibri"/>
                        <a:ea typeface="Calibri"/>
                        <a:cs typeface="Arial"/>
                      </a:endParaRPr>
                    </a:p>
                  </a:txBody>
                  <a:tcPr marL="68580" marR="68580" marT="0" marB="0"/>
                </a:tc>
                <a:tc>
                  <a:txBody>
                    <a:bodyPr/>
                    <a:lstStyle/>
                    <a:p>
                      <a:pPr algn="r" rtl="1">
                        <a:lnSpc>
                          <a:spcPct val="115000"/>
                        </a:lnSpc>
                        <a:spcAft>
                          <a:spcPts val="0"/>
                        </a:spcAft>
                      </a:pPr>
                      <a:r>
                        <a:rPr lang="ar-JO" sz="1400">
                          <a:effectLst/>
                        </a:rPr>
                        <a:t>المهارات العقلية العليا</a:t>
                      </a:r>
                      <a:endParaRPr lang="en-US" sz="1100">
                        <a:solidFill>
                          <a:srgbClr val="365F91"/>
                        </a:solidFill>
                        <a:effectLst/>
                        <a:latin typeface="Calibri"/>
                        <a:ea typeface="Calibri"/>
                        <a:cs typeface="Arial"/>
                      </a:endParaRPr>
                    </a:p>
                  </a:txBody>
                  <a:tcPr marL="68580" marR="68580" marT="0" marB="0"/>
                </a:tc>
              </a:tr>
              <a:tr h="720080">
                <a:tc>
                  <a:txBody>
                    <a:bodyPr/>
                    <a:lstStyle/>
                    <a:p>
                      <a:pPr algn="r" rtl="1">
                        <a:lnSpc>
                          <a:spcPct val="115000"/>
                        </a:lnSpc>
                        <a:spcAft>
                          <a:spcPts val="0"/>
                        </a:spcAft>
                      </a:pPr>
                      <a:r>
                        <a:rPr lang="ar-JO" sz="1400">
                          <a:effectLst/>
                        </a:rPr>
                        <a:t>الوحدة (1) 30 صفحة</a:t>
                      </a:r>
                      <a:endParaRPr lang="en-US" sz="1100">
                        <a:solidFill>
                          <a:srgbClr val="365F91"/>
                        </a:solidFill>
                        <a:effectLst/>
                        <a:latin typeface="Calibri"/>
                        <a:ea typeface="Calibri"/>
                        <a:cs typeface="Arial"/>
                      </a:endParaRPr>
                    </a:p>
                  </a:txBody>
                  <a:tcPr marL="68580" marR="68580" marT="0" marB="0"/>
                </a:tc>
                <a:tc>
                  <a:txBody>
                    <a:bodyPr/>
                    <a:lstStyle/>
                    <a:p>
                      <a:pPr algn="r" rtl="1">
                        <a:lnSpc>
                          <a:spcPct val="115000"/>
                        </a:lnSpc>
                        <a:spcAft>
                          <a:spcPts val="0"/>
                        </a:spcAft>
                      </a:pPr>
                      <a:r>
                        <a:rPr lang="ar-JO" sz="1400">
                          <a:effectLst/>
                        </a:rPr>
                        <a:t>4</a:t>
                      </a:r>
                      <a:endParaRPr lang="en-US" sz="1100">
                        <a:solidFill>
                          <a:srgbClr val="365F91"/>
                        </a:solidFill>
                        <a:effectLst/>
                        <a:latin typeface="Calibri"/>
                        <a:ea typeface="Calibri"/>
                        <a:cs typeface="Arial"/>
                      </a:endParaRPr>
                    </a:p>
                  </a:txBody>
                  <a:tcPr marL="68580" marR="68580" marT="0" marB="0"/>
                </a:tc>
                <a:tc>
                  <a:txBody>
                    <a:bodyPr/>
                    <a:lstStyle/>
                    <a:p>
                      <a:pPr algn="r" rtl="1">
                        <a:lnSpc>
                          <a:spcPct val="115000"/>
                        </a:lnSpc>
                        <a:spcAft>
                          <a:spcPts val="0"/>
                        </a:spcAft>
                      </a:pPr>
                      <a:r>
                        <a:rPr lang="ar-JO" sz="1400">
                          <a:effectLst/>
                        </a:rPr>
                        <a:t>2</a:t>
                      </a:r>
                      <a:endParaRPr lang="en-US" sz="1100">
                        <a:solidFill>
                          <a:srgbClr val="365F91"/>
                        </a:solidFill>
                        <a:effectLst/>
                        <a:latin typeface="Calibri"/>
                        <a:ea typeface="Calibri"/>
                        <a:cs typeface="Arial"/>
                      </a:endParaRPr>
                    </a:p>
                  </a:txBody>
                  <a:tcPr marL="68580" marR="68580" marT="0" marB="0"/>
                </a:tc>
                <a:tc>
                  <a:txBody>
                    <a:bodyPr/>
                    <a:lstStyle/>
                    <a:p>
                      <a:pPr algn="r" rtl="1">
                        <a:lnSpc>
                          <a:spcPct val="115000"/>
                        </a:lnSpc>
                        <a:spcAft>
                          <a:spcPts val="0"/>
                        </a:spcAft>
                      </a:pPr>
                      <a:r>
                        <a:rPr lang="ar-JO" sz="1400">
                          <a:effectLst/>
                        </a:rPr>
                        <a:t>1</a:t>
                      </a:r>
                      <a:endParaRPr lang="en-US" sz="1100">
                        <a:solidFill>
                          <a:srgbClr val="365F91"/>
                        </a:solidFill>
                        <a:effectLst/>
                        <a:latin typeface="Calibri"/>
                        <a:ea typeface="Calibri"/>
                        <a:cs typeface="Arial"/>
                      </a:endParaRPr>
                    </a:p>
                  </a:txBody>
                  <a:tcPr marL="68580" marR="68580" marT="0" marB="0"/>
                </a:tc>
              </a:tr>
              <a:tr h="720080">
                <a:tc>
                  <a:txBody>
                    <a:bodyPr/>
                    <a:lstStyle/>
                    <a:p>
                      <a:pPr algn="r" rtl="1">
                        <a:lnSpc>
                          <a:spcPct val="115000"/>
                        </a:lnSpc>
                        <a:spcAft>
                          <a:spcPts val="0"/>
                        </a:spcAft>
                      </a:pPr>
                      <a:r>
                        <a:rPr lang="ar-JO" sz="1400">
                          <a:effectLst/>
                        </a:rPr>
                        <a:t>الوحدة (2) 40 صفحة</a:t>
                      </a:r>
                      <a:endParaRPr lang="en-US" sz="1100">
                        <a:solidFill>
                          <a:srgbClr val="365F91"/>
                        </a:solidFill>
                        <a:effectLst/>
                        <a:latin typeface="Calibri"/>
                        <a:ea typeface="Calibri"/>
                        <a:cs typeface="Arial"/>
                      </a:endParaRPr>
                    </a:p>
                  </a:txBody>
                  <a:tcPr marL="68580" marR="68580" marT="0" marB="0"/>
                </a:tc>
                <a:tc>
                  <a:txBody>
                    <a:bodyPr/>
                    <a:lstStyle/>
                    <a:p>
                      <a:pPr algn="r" rtl="1">
                        <a:lnSpc>
                          <a:spcPct val="115000"/>
                        </a:lnSpc>
                        <a:spcAft>
                          <a:spcPts val="0"/>
                        </a:spcAft>
                      </a:pPr>
                      <a:r>
                        <a:rPr lang="ar-JO" sz="1400">
                          <a:effectLst/>
                        </a:rPr>
                        <a:t>6</a:t>
                      </a:r>
                      <a:endParaRPr lang="en-US" sz="1100">
                        <a:solidFill>
                          <a:srgbClr val="365F91"/>
                        </a:solidFill>
                        <a:effectLst/>
                        <a:latin typeface="Calibri"/>
                        <a:ea typeface="Calibri"/>
                        <a:cs typeface="Arial"/>
                      </a:endParaRPr>
                    </a:p>
                  </a:txBody>
                  <a:tcPr marL="68580" marR="68580" marT="0" marB="0"/>
                </a:tc>
                <a:tc>
                  <a:txBody>
                    <a:bodyPr/>
                    <a:lstStyle/>
                    <a:p>
                      <a:pPr algn="r" rtl="1">
                        <a:lnSpc>
                          <a:spcPct val="115000"/>
                        </a:lnSpc>
                        <a:spcAft>
                          <a:spcPts val="0"/>
                        </a:spcAft>
                      </a:pPr>
                      <a:r>
                        <a:rPr lang="ar-JO" sz="1400">
                          <a:effectLst/>
                        </a:rPr>
                        <a:t>3</a:t>
                      </a:r>
                      <a:endParaRPr lang="en-US" sz="1100">
                        <a:solidFill>
                          <a:srgbClr val="365F91"/>
                        </a:solidFill>
                        <a:effectLst/>
                        <a:latin typeface="Calibri"/>
                        <a:ea typeface="Calibri"/>
                        <a:cs typeface="Arial"/>
                      </a:endParaRPr>
                    </a:p>
                  </a:txBody>
                  <a:tcPr marL="68580" marR="68580" marT="0" marB="0"/>
                </a:tc>
                <a:tc>
                  <a:txBody>
                    <a:bodyPr/>
                    <a:lstStyle/>
                    <a:p>
                      <a:pPr algn="r" rtl="1">
                        <a:lnSpc>
                          <a:spcPct val="115000"/>
                        </a:lnSpc>
                        <a:spcAft>
                          <a:spcPts val="0"/>
                        </a:spcAft>
                      </a:pPr>
                      <a:r>
                        <a:rPr lang="ar-JO" sz="1400">
                          <a:effectLst/>
                        </a:rPr>
                        <a:t>2</a:t>
                      </a:r>
                      <a:endParaRPr lang="en-US" sz="1100">
                        <a:solidFill>
                          <a:srgbClr val="365F91"/>
                        </a:solidFill>
                        <a:effectLst/>
                        <a:latin typeface="Calibri"/>
                        <a:ea typeface="Calibri"/>
                        <a:cs typeface="Arial"/>
                      </a:endParaRPr>
                    </a:p>
                  </a:txBody>
                  <a:tcPr marL="68580" marR="68580" marT="0" marB="0"/>
                </a:tc>
              </a:tr>
              <a:tr h="720080">
                <a:tc>
                  <a:txBody>
                    <a:bodyPr/>
                    <a:lstStyle/>
                    <a:p>
                      <a:pPr algn="r" rtl="1">
                        <a:lnSpc>
                          <a:spcPct val="115000"/>
                        </a:lnSpc>
                        <a:spcAft>
                          <a:spcPts val="0"/>
                        </a:spcAft>
                      </a:pPr>
                      <a:r>
                        <a:rPr lang="ar-JO" sz="1400">
                          <a:effectLst/>
                        </a:rPr>
                        <a:t>الوحدة (3) 30 صفحة</a:t>
                      </a:r>
                      <a:endParaRPr lang="en-US" sz="1100">
                        <a:solidFill>
                          <a:srgbClr val="365F91"/>
                        </a:solidFill>
                        <a:effectLst/>
                        <a:latin typeface="Calibri"/>
                        <a:ea typeface="Calibri"/>
                        <a:cs typeface="Arial"/>
                      </a:endParaRPr>
                    </a:p>
                  </a:txBody>
                  <a:tcPr marL="68580" marR="68580" marT="0" marB="0"/>
                </a:tc>
                <a:tc>
                  <a:txBody>
                    <a:bodyPr/>
                    <a:lstStyle/>
                    <a:p>
                      <a:pPr algn="r" rtl="1">
                        <a:lnSpc>
                          <a:spcPct val="115000"/>
                        </a:lnSpc>
                        <a:spcAft>
                          <a:spcPts val="0"/>
                        </a:spcAft>
                      </a:pPr>
                      <a:r>
                        <a:rPr lang="ar-JO" sz="1400">
                          <a:effectLst/>
                        </a:rPr>
                        <a:t>7</a:t>
                      </a:r>
                      <a:endParaRPr lang="en-US" sz="1100">
                        <a:solidFill>
                          <a:srgbClr val="365F91"/>
                        </a:solidFill>
                        <a:effectLst/>
                        <a:latin typeface="Calibri"/>
                        <a:ea typeface="Calibri"/>
                        <a:cs typeface="Arial"/>
                      </a:endParaRPr>
                    </a:p>
                  </a:txBody>
                  <a:tcPr marL="68580" marR="68580" marT="0" marB="0"/>
                </a:tc>
                <a:tc>
                  <a:txBody>
                    <a:bodyPr/>
                    <a:lstStyle/>
                    <a:p>
                      <a:pPr algn="r" rtl="1">
                        <a:lnSpc>
                          <a:spcPct val="115000"/>
                        </a:lnSpc>
                        <a:spcAft>
                          <a:spcPts val="0"/>
                        </a:spcAft>
                      </a:pPr>
                      <a:r>
                        <a:rPr lang="ar-JO" sz="1400">
                          <a:effectLst/>
                        </a:rPr>
                        <a:t>3</a:t>
                      </a:r>
                      <a:endParaRPr lang="en-US" sz="1100">
                        <a:solidFill>
                          <a:srgbClr val="365F91"/>
                        </a:solidFill>
                        <a:effectLst/>
                        <a:latin typeface="Calibri"/>
                        <a:ea typeface="Calibri"/>
                        <a:cs typeface="Arial"/>
                      </a:endParaRPr>
                    </a:p>
                  </a:txBody>
                  <a:tcPr marL="68580" marR="68580" marT="0" marB="0"/>
                </a:tc>
                <a:tc>
                  <a:txBody>
                    <a:bodyPr/>
                    <a:lstStyle/>
                    <a:p>
                      <a:pPr algn="r" rtl="1">
                        <a:lnSpc>
                          <a:spcPct val="115000"/>
                        </a:lnSpc>
                        <a:spcAft>
                          <a:spcPts val="0"/>
                        </a:spcAft>
                      </a:pPr>
                      <a:r>
                        <a:rPr lang="ar-JO" sz="1400" dirty="0">
                          <a:effectLst/>
                        </a:rPr>
                        <a:t>1</a:t>
                      </a:r>
                      <a:endParaRPr lang="en-US" sz="1100" dirty="0">
                        <a:solidFill>
                          <a:srgbClr val="365F91"/>
                        </a:solidFill>
                        <a:effectLst/>
                        <a:latin typeface="Calibri"/>
                        <a:ea typeface="Calibri"/>
                        <a:cs typeface="Arial"/>
                      </a:endParaRPr>
                    </a:p>
                  </a:txBody>
                  <a:tcPr marL="68580" marR="68580" marT="0" marB="0"/>
                </a:tc>
              </a:tr>
            </a:tbl>
          </a:graphicData>
        </a:graphic>
      </p:graphicFrame>
      <p:sp>
        <p:nvSpPr>
          <p:cNvPr id="2" name="Title 1"/>
          <p:cNvSpPr>
            <a:spLocks noGrp="1"/>
          </p:cNvSpPr>
          <p:nvPr>
            <p:ph type="title"/>
          </p:nvPr>
        </p:nvSpPr>
        <p:spPr/>
        <p:txBody>
          <a:bodyPr/>
          <a:lstStyle/>
          <a:p>
            <a:r>
              <a:rPr lang="ar-JO" dirty="0" smtClean="0"/>
              <a:t>مثال</a:t>
            </a:r>
            <a:endParaRPr lang="ar-JO" dirty="0"/>
          </a:p>
        </p:txBody>
      </p:sp>
    </p:spTree>
    <p:extLst>
      <p:ext uri="{BB962C8B-B14F-4D97-AF65-F5344CB8AC3E}">
        <p14:creationId xmlns:p14="http://schemas.microsoft.com/office/powerpoint/2010/main" xmlns="" val="2207973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ar-JO"/>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7425" y="260648"/>
            <a:ext cx="8341039" cy="62557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67084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ar-JO" sz="2000" dirty="0" err="1" smtClean="0"/>
              <a:t>الفتلي</a:t>
            </a:r>
            <a:r>
              <a:rPr lang="ar-JO" sz="2000" dirty="0" smtClean="0"/>
              <a:t>، حسين. (</a:t>
            </a:r>
            <a:r>
              <a:rPr lang="en-US" sz="2000" dirty="0" smtClean="0"/>
              <a:t>2016</a:t>
            </a:r>
            <a:r>
              <a:rPr lang="ar-JO" sz="2000" dirty="0" smtClean="0"/>
              <a:t>). </a:t>
            </a:r>
            <a:r>
              <a:rPr lang="ar-JO" sz="2000" i="1" dirty="0" smtClean="0"/>
              <a:t>القياس والتقويم التربوي والنفسي</a:t>
            </a:r>
            <a:r>
              <a:rPr lang="ar-JO" sz="2000" dirty="0" smtClean="0"/>
              <a:t>. دار الوضاح للنشر، عمان، الأردن.</a:t>
            </a:r>
          </a:p>
          <a:p>
            <a:r>
              <a:rPr lang="ar-JO" sz="2000" dirty="0" smtClean="0"/>
              <a:t>الصبحيين، عيد. (</a:t>
            </a:r>
            <a:r>
              <a:rPr lang="en-US" sz="2000" dirty="0" smtClean="0"/>
              <a:t>2006</a:t>
            </a:r>
            <a:r>
              <a:rPr lang="ar-JO" sz="2000" dirty="0" smtClean="0"/>
              <a:t>). </a:t>
            </a:r>
            <a:r>
              <a:rPr lang="ar-JO" sz="2000" i="1" dirty="0" smtClean="0"/>
              <a:t>تطوير مناهج الدراسات الاجتماعية للمرحلة الأساسية في الأردن في ضوء تقييمها على أساس النتاجات التعلمية المتوقع اكتسابها. </a:t>
            </a:r>
            <a:r>
              <a:rPr lang="ar-JO" sz="2000" dirty="0" smtClean="0"/>
              <a:t>اطروحة </a:t>
            </a:r>
            <a:r>
              <a:rPr lang="ar-JO" sz="2000" dirty="0" err="1" smtClean="0"/>
              <a:t>دكتوراة</a:t>
            </a:r>
            <a:r>
              <a:rPr lang="ar-JO" sz="2000" dirty="0" smtClean="0"/>
              <a:t>، جامعة عمان العربية، الأردن.</a:t>
            </a:r>
            <a:endParaRPr lang="ar-JO" sz="2000" dirty="0"/>
          </a:p>
          <a:p>
            <a:r>
              <a:rPr lang="ar-JO" sz="2000" dirty="0" smtClean="0"/>
              <a:t>الطراونة، محمد. (</a:t>
            </a:r>
            <a:r>
              <a:rPr lang="en-US" sz="2000" dirty="0" smtClean="0"/>
              <a:t>2015</a:t>
            </a:r>
            <a:r>
              <a:rPr lang="ar-JO" sz="2000" dirty="0" smtClean="0"/>
              <a:t>). الكفايات التدريسية التي يمتلكها المعلمون المتدربون في المدارس المتعاونة من وجهة نظر المعلمين المتعاونين. </a:t>
            </a:r>
            <a:r>
              <a:rPr lang="ar-JO" sz="2000" i="1" dirty="0" smtClean="0"/>
              <a:t>مجلة العلوم التربوية </a:t>
            </a:r>
            <a:r>
              <a:rPr lang="en-US" sz="2000" i="1" dirty="0" smtClean="0"/>
              <a:t>42</a:t>
            </a:r>
            <a:r>
              <a:rPr lang="ar-JO" sz="2000" dirty="0" smtClean="0"/>
              <a:t>(</a:t>
            </a:r>
            <a:r>
              <a:rPr lang="en-US" sz="2000" dirty="0" smtClean="0"/>
              <a:t>3</a:t>
            </a:r>
            <a:r>
              <a:rPr lang="ar-JO" sz="2000" dirty="0" smtClean="0"/>
              <a:t>)، </a:t>
            </a:r>
            <a:r>
              <a:rPr lang="en-US" sz="2000" dirty="0" smtClean="0"/>
              <a:t>807-820</a:t>
            </a:r>
            <a:r>
              <a:rPr lang="ar-JO" sz="2000" dirty="0" smtClean="0"/>
              <a:t>.</a:t>
            </a:r>
          </a:p>
          <a:p>
            <a:r>
              <a:rPr lang="ar-JO" sz="2000" dirty="0"/>
              <a:t>علام، محمود. (</a:t>
            </a:r>
            <a:r>
              <a:rPr lang="en-US" sz="2000" dirty="0"/>
              <a:t>2000</a:t>
            </a:r>
            <a:r>
              <a:rPr lang="ar-JO" sz="2000" dirty="0"/>
              <a:t>).القياس والتقويم التربوي والنفسي. القاهرة: دار الفكر العربي.</a:t>
            </a:r>
          </a:p>
          <a:p>
            <a:r>
              <a:rPr lang="ar-JO" sz="2000" dirty="0"/>
              <a:t>علام‘ صلاح الدين. (</a:t>
            </a:r>
            <a:r>
              <a:rPr lang="en-US" sz="2000" dirty="0"/>
              <a:t>2010</a:t>
            </a:r>
            <a:r>
              <a:rPr lang="ar-JO" sz="2000" dirty="0"/>
              <a:t>). </a:t>
            </a:r>
            <a:r>
              <a:rPr lang="ar-JO" sz="2000" i="1" dirty="0"/>
              <a:t>علم النفس التربوي. </a:t>
            </a:r>
            <a:r>
              <a:rPr lang="ar-JO" sz="2000"/>
              <a:t>دار الفكر، عمان، الأردن.</a:t>
            </a:r>
          </a:p>
          <a:p>
            <a:endParaRPr lang="ar-JO" sz="2000" dirty="0" smtClean="0"/>
          </a:p>
          <a:p>
            <a:endParaRPr lang="ar-JO" sz="2000" dirty="0" smtClean="0"/>
          </a:p>
        </p:txBody>
      </p:sp>
      <p:sp>
        <p:nvSpPr>
          <p:cNvPr id="3" name="Title 2"/>
          <p:cNvSpPr>
            <a:spLocks noGrp="1"/>
          </p:cNvSpPr>
          <p:nvPr>
            <p:ph type="title"/>
          </p:nvPr>
        </p:nvSpPr>
        <p:spPr/>
        <p:txBody>
          <a:bodyPr/>
          <a:lstStyle/>
          <a:p>
            <a:pPr algn="r"/>
            <a:r>
              <a:rPr lang="ar-JO" dirty="0" smtClean="0"/>
              <a:t>المراجع</a:t>
            </a:r>
            <a:endParaRPr lang="ar-JO" dirty="0"/>
          </a:p>
        </p:txBody>
      </p:sp>
    </p:spTree>
    <p:extLst>
      <p:ext uri="{BB962C8B-B14F-4D97-AF65-F5344CB8AC3E}">
        <p14:creationId xmlns:p14="http://schemas.microsoft.com/office/powerpoint/2010/main" xmlns="" val="3784374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JO" dirty="0"/>
              <a:t>ارسم خريطة الأردن مع ذكر حدودها؟</a:t>
            </a:r>
            <a:endParaRPr lang="en-US" dirty="0"/>
          </a:p>
          <a:p>
            <a:endParaRPr lang="ar-JO" dirty="0"/>
          </a:p>
        </p:txBody>
      </p:sp>
      <p:sp>
        <p:nvSpPr>
          <p:cNvPr id="2" name="Title 1"/>
          <p:cNvSpPr>
            <a:spLocks noGrp="1"/>
          </p:cNvSpPr>
          <p:nvPr>
            <p:ph type="title"/>
          </p:nvPr>
        </p:nvSpPr>
        <p:spPr/>
        <p:txBody>
          <a:bodyPr>
            <a:normAutofit fontScale="90000"/>
          </a:bodyPr>
          <a:lstStyle/>
          <a:p>
            <a:r>
              <a:rPr lang="ar-JO" dirty="0"/>
              <a:t>السؤال الثالث</a:t>
            </a:r>
            <a:r>
              <a:rPr lang="en-US" dirty="0"/>
              <a:t/>
            </a:r>
            <a:br>
              <a:rPr lang="en-US" dirty="0"/>
            </a:br>
            <a:endParaRPr lang="ar-JO" dirty="0"/>
          </a:p>
        </p:txBody>
      </p:sp>
    </p:spTree>
    <p:extLst>
      <p:ext uri="{BB962C8B-B14F-4D97-AF65-F5344CB8AC3E}">
        <p14:creationId xmlns:p14="http://schemas.microsoft.com/office/powerpoint/2010/main" xmlns="" val="995190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JO" dirty="0"/>
              <a:t>لماذا لا يصطاد الناس في الأردن من البحر الميت؟</a:t>
            </a:r>
            <a:endParaRPr lang="en-US" dirty="0"/>
          </a:p>
          <a:p>
            <a:endParaRPr lang="ar-JO" dirty="0"/>
          </a:p>
        </p:txBody>
      </p:sp>
      <p:sp>
        <p:nvSpPr>
          <p:cNvPr id="2" name="Title 1"/>
          <p:cNvSpPr>
            <a:spLocks noGrp="1"/>
          </p:cNvSpPr>
          <p:nvPr>
            <p:ph type="title"/>
          </p:nvPr>
        </p:nvSpPr>
        <p:spPr/>
        <p:txBody>
          <a:bodyPr>
            <a:normAutofit fontScale="90000"/>
          </a:bodyPr>
          <a:lstStyle/>
          <a:p>
            <a:r>
              <a:rPr lang="ar-JO" dirty="0"/>
              <a:t>السؤال الرابع</a:t>
            </a:r>
            <a:r>
              <a:rPr lang="en-US" dirty="0"/>
              <a:t/>
            </a:r>
            <a:br>
              <a:rPr lang="en-US" dirty="0"/>
            </a:br>
            <a:r>
              <a:rPr lang="ar-JO" dirty="0"/>
              <a:t>علل </a:t>
            </a:r>
            <a:r>
              <a:rPr lang="en-US" dirty="0"/>
              <a:t/>
            </a:r>
            <a:br>
              <a:rPr lang="en-US" dirty="0"/>
            </a:br>
            <a:endParaRPr lang="ar-JO" dirty="0"/>
          </a:p>
        </p:txBody>
      </p:sp>
    </p:spTree>
    <p:extLst>
      <p:ext uri="{BB962C8B-B14F-4D97-AF65-F5344CB8AC3E}">
        <p14:creationId xmlns:p14="http://schemas.microsoft.com/office/powerpoint/2010/main" xmlns="" val="2195721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JO" dirty="0"/>
              <a:t>اذكر مثل مرادف للمثل التالي "اللي ايده في النار </a:t>
            </a:r>
            <a:r>
              <a:rPr lang="ar-JO" dirty="0" err="1"/>
              <a:t>مو</a:t>
            </a:r>
            <a:r>
              <a:rPr lang="ar-JO" dirty="0"/>
              <a:t> مثل اللي ايده في المي"</a:t>
            </a:r>
            <a:endParaRPr lang="en-US" dirty="0"/>
          </a:p>
          <a:p>
            <a:endParaRPr lang="ar-JO" dirty="0"/>
          </a:p>
        </p:txBody>
      </p:sp>
      <p:sp>
        <p:nvSpPr>
          <p:cNvPr id="2" name="Title 1"/>
          <p:cNvSpPr>
            <a:spLocks noGrp="1"/>
          </p:cNvSpPr>
          <p:nvPr>
            <p:ph type="title"/>
          </p:nvPr>
        </p:nvSpPr>
        <p:spPr/>
        <p:txBody>
          <a:bodyPr>
            <a:normAutofit fontScale="90000"/>
          </a:bodyPr>
          <a:lstStyle/>
          <a:p>
            <a:r>
              <a:rPr lang="ar-JO" dirty="0"/>
              <a:t>السؤال الخامس</a:t>
            </a:r>
            <a:r>
              <a:rPr lang="en-US" dirty="0"/>
              <a:t/>
            </a:r>
            <a:br>
              <a:rPr lang="en-US" dirty="0"/>
            </a:br>
            <a:endParaRPr lang="ar-JO" dirty="0"/>
          </a:p>
        </p:txBody>
      </p:sp>
    </p:spTree>
    <p:extLst>
      <p:ext uri="{BB962C8B-B14F-4D97-AF65-F5344CB8AC3E}">
        <p14:creationId xmlns:p14="http://schemas.microsoft.com/office/powerpoint/2010/main" xmlns="" val="12514335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SA" dirty="0"/>
              <a:t>قُلْ هُوَ </a:t>
            </a:r>
            <a:r>
              <a:rPr lang="ar-SA" u="sng" dirty="0"/>
              <a:t>اللَّـهُ أَحَدٌ</a:t>
            </a:r>
            <a:endParaRPr lang="en-US" dirty="0"/>
          </a:p>
          <a:p>
            <a:endParaRPr lang="ar-JO" dirty="0"/>
          </a:p>
        </p:txBody>
      </p:sp>
      <p:sp>
        <p:nvSpPr>
          <p:cNvPr id="2" name="Title 1"/>
          <p:cNvSpPr>
            <a:spLocks noGrp="1"/>
          </p:cNvSpPr>
          <p:nvPr>
            <p:ph type="title"/>
          </p:nvPr>
        </p:nvSpPr>
        <p:spPr/>
        <p:txBody>
          <a:bodyPr>
            <a:normAutofit fontScale="90000"/>
          </a:bodyPr>
          <a:lstStyle/>
          <a:p>
            <a:r>
              <a:rPr lang="ar-JO" dirty="0"/>
              <a:t>السؤال السادس</a:t>
            </a:r>
            <a:r>
              <a:rPr lang="en-US" dirty="0"/>
              <a:t/>
            </a:r>
            <a:br>
              <a:rPr lang="en-US" dirty="0"/>
            </a:br>
            <a:r>
              <a:rPr lang="ar-JO" dirty="0"/>
              <a:t>اعرب ما تحته خط</a:t>
            </a:r>
            <a:r>
              <a:rPr lang="en-US" dirty="0"/>
              <a:t/>
            </a:r>
            <a:br>
              <a:rPr lang="en-US" dirty="0"/>
            </a:br>
            <a:endParaRPr lang="ar-JO" dirty="0"/>
          </a:p>
        </p:txBody>
      </p:sp>
    </p:spTree>
    <p:extLst>
      <p:ext uri="{BB962C8B-B14F-4D97-AF65-F5344CB8AC3E}">
        <p14:creationId xmlns:p14="http://schemas.microsoft.com/office/powerpoint/2010/main" xmlns="" val="3107438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JO" dirty="0"/>
              <a:t>زوجة </a:t>
            </a:r>
            <a:r>
              <a:rPr lang="ar-JO" dirty="0" err="1"/>
              <a:t>هاينز</a:t>
            </a:r>
            <a:r>
              <a:rPr lang="ar-JO" dirty="0"/>
              <a:t> مريضة وقد تموت، والصيدلي يبيع دواء حالتها بأضعاف سعر تكلفة إنتاجه، وهو الوحيد الذي لديه الدواء ولم يستطع </a:t>
            </a:r>
            <a:r>
              <a:rPr lang="ar-JO" dirty="0" err="1"/>
              <a:t>هاينز</a:t>
            </a:r>
            <a:r>
              <a:rPr lang="ar-JO" dirty="0"/>
              <a:t> جمع المبلغ المطلوب لإنقاذ زوجته.</a:t>
            </a:r>
            <a:br>
              <a:rPr lang="ar-JO" dirty="0"/>
            </a:br>
            <a:r>
              <a:rPr lang="ar-JO" dirty="0"/>
              <a:t>ماذا يفعل </a:t>
            </a:r>
            <a:r>
              <a:rPr lang="ar-JO" dirty="0" err="1"/>
              <a:t>هاينز</a:t>
            </a:r>
            <a:r>
              <a:rPr lang="ar-JO" dirty="0"/>
              <a:t>، يترك زوجته تموت أم يسرق الدواء؟</a:t>
            </a:r>
          </a:p>
        </p:txBody>
      </p:sp>
      <p:sp>
        <p:nvSpPr>
          <p:cNvPr id="2" name="Title 1"/>
          <p:cNvSpPr>
            <a:spLocks noGrp="1"/>
          </p:cNvSpPr>
          <p:nvPr>
            <p:ph type="title"/>
          </p:nvPr>
        </p:nvSpPr>
        <p:spPr/>
        <p:txBody>
          <a:bodyPr/>
          <a:lstStyle/>
          <a:p>
            <a:r>
              <a:rPr lang="ar-JO" dirty="0" smtClean="0"/>
              <a:t>السؤال السابع</a:t>
            </a:r>
            <a:endParaRPr lang="ar-JO" dirty="0"/>
          </a:p>
        </p:txBody>
      </p:sp>
    </p:spTree>
    <p:extLst>
      <p:ext uri="{BB962C8B-B14F-4D97-AF65-F5344CB8AC3E}">
        <p14:creationId xmlns:p14="http://schemas.microsoft.com/office/powerpoint/2010/main" xmlns="" val="20019287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JO" dirty="0" smtClean="0"/>
              <a:t>جاءت في معجم الوسيط من كفاه كفاية استغنى به عن غيره فهو كاف.</a:t>
            </a:r>
          </a:p>
          <a:p>
            <a:r>
              <a:rPr lang="ar-JO" dirty="0" smtClean="0"/>
              <a:t>اصطلاحا تعريف باتريشيا:</a:t>
            </a:r>
          </a:p>
          <a:p>
            <a:r>
              <a:rPr lang="ar-JO" dirty="0" smtClean="0"/>
              <a:t>هي الأهداف السلوكية المحددة تحديدا دقيقا والتي تصف كل المعارف والمهارات والاتجاهات التي يعتقد أنها ضرورية </a:t>
            </a:r>
            <a:r>
              <a:rPr lang="ar-JO" dirty="0" err="1" smtClean="0"/>
              <a:t>لاتمام</a:t>
            </a:r>
            <a:r>
              <a:rPr lang="ar-JO" dirty="0" smtClean="0"/>
              <a:t> مهام معينة.</a:t>
            </a:r>
            <a:endParaRPr lang="ar-JO" dirty="0"/>
          </a:p>
        </p:txBody>
      </p:sp>
      <p:sp>
        <p:nvSpPr>
          <p:cNvPr id="2" name="Title 1"/>
          <p:cNvSpPr>
            <a:spLocks noGrp="1"/>
          </p:cNvSpPr>
          <p:nvPr>
            <p:ph type="title"/>
          </p:nvPr>
        </p:nvSpPr>
        <p:spPr/>
        <p:txBody>
          <a:bodyPr/>
          <a:lstStyle/>
          <a:p>
            <a:r>
              <a:rPr lang="ar-JO" dirty="0" smtClean="0"/>
              <a:t>الكفاية لغة:</a:t>
            </a:r>
            <a:endParaRPr lang="ar-JO" dirty="0"/>
          </a:p>
        </p:txBody>
      </p:sp>
    </p:spTree>
    <p:extLst>
      <p:ext uri="{BB962C8B-B14F-4D97-AF65-F5344CB8AC3E}">
        <p14:creationId xmlns:p14="http://schemas.microsoft.com/office/powerpoint/2010/main" xmlns="" val="35348272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415</TotalTime>
  <Words>851</Words>
  <Application>Microsoft Office PowerPoint</Application>
  <PresentationFormat>On-screen Show (4:3)</PresentationFormat>
  <Paragraphs>109</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Concourse</vt:lpstr>
      <vt:lpstr>الكفايات والنتاجات وأساليب التقييم</vt:lpstr>
      <vt:lpstr>السؤال الاول من قائل الابيات التالية </vt:lpstr>
      <vt:lpstr>السؤال الثاني </vt:lpstr>
      <vt:lpstr>السؤال الثالث </vt:lpstr>
      <vt:lpstr>السؤال الرابع علل  </vt:lpstr>
      <vt:lpstr>السؤال الخامس </vt:lpstr>
      <vt:lpstr>السؤال السادس اعرب ما تحته خط </vt:lpstr>
      <vt:lpstr>السؤال السابع</vt:lpstr>
      <vt:lpstr>الكفاية لغة:</vt:lpstr>
      <vt:lpstr>المعلم كمحور للعملية التعليمية</vt:lpstr>
      <vt:lpstr>الطالب كمحور للعملية التعليمية</vt:lpstr>
      <vt:lpstr>تعريف نتاجات التعلم</vt:lpstr>
      <vt:lpstr>تحديد نتاجات التعلم</vt:lpstr>
      <vt:lpstr>تصنيف نتاجات التعلم</vt:lpstr>
      <vt:lpstr>أولا المجال المعرفي</vt:lpstr>
      <vt:lpstr>المعرفة</vt:lpstr>
      <vt:lpstr>الفهم</vt:lpstr>
      <vt:lpstr>التطبيق</vt:lpstr>
      <vt:lpstr>التحليل</vt:lpstr>
      <vt:lpstr>التركيب</vt:lpstr>
      <vt:lpstr>التقويم</vt:lpstr>
      <vt:lpstr>ثانيا المجال الوجداني</vt:lpstr>
      <vt:lpstr>الاستقبال</vt:lpstr>
      <vt:lpstr>الاستجابة</vt:lpstr>
      <vt:lpstr>تكوين القيم</vt:lpstr>
      <vt:lpstr>التنظيم</vt:lpstr>
      <vt:lpstr>الاتصاف بقيمة</vt:lpstr>
      <vt:lpstr>ثالثا المجال النفسي الحركي</vt:lpstr>
      <vt:lpstr>استراتيجيات التقويم</vt:lpstr>
      <vt:lpstr>خصائص الاختبار الجيد</vt:lpstr>
      <vt:lpstr>جدول المواصفات</vt:lpstr>
      <vt:lpstr>مثال</vt:lpstr>
      <vt:lpstr>Slide 33</vt:lpstr>
      <vt:lpstr>المراجع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الكفايات والنتاجات وأساليب التقييم</dc:title>
  <dc:creator>Abeer</dc:creator>
  <cp:lastModifiedBy>aabuwardeh</cp:lastModifiedBy>
  <cp:revision>55</cp:revision>
  <dcterms:created xsi:type="dcterms:W3CDTF">2020-02-29T11:16:54Z</dcterms:created>
  <dcterms:modified xsi:type="dcterms:W3CDTF">2020-03-04T09:13:27Z</dcterms:modified>
</cp:coreProperties>
</file>